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673" r:id="rId2"/>
    <p:sldMasterId id="2147483806" r:id="rId3"/>
    <p:sldMasterId id="2147483938" r:id="rId4"/>
  </p:sldMasterIdLst>
  <p:notesMasterIdLst>
    <p:notesMasterId r:id="rId34"/>
  </p:notesMasterIdLst>
  <p:handoutMasterIdLst>
    <p:handoutMasterId r:id="rId35"/>
  </p:handoutMasterIdLst>
  <p:sldIdLst>
    <p:sldId id="413" r:id="rId5"/>
    <p:sldId id="257" r:id="rId6"/>
    <p:sldId id="508" r:id="rId7"/>
    <p:sldId id="489" r:id="rId8"/>
    <p:sldId id="490" r:id="rId9"/>
    <p:sldId id="506" r:id="rId10"/>
    <p:sldId id="509" r:id="rId11"/>
    <p:sldId id="491" r:id="rId12"/>
    <p:sldId id="507" r:id="rId13"/>
    <p:sldId id="514" r:id="rId14"/>
    <p:sldId id="515" r:id="rId15"/>
    <p:sldId id="516" r:id="rId16"/>
    <p:sldId id="495" r:id="rId17"/>
    <p:sldId id="498" r:id="rId18"/>
    <p:sldId id="518" r:id="rId19"/>
    <p:sldId id="517" r:id="rId20"/>
    <p:sldId id="519" r:id="rId21"/>
    <p:sldId id="494" r:id="rId22"/>
    <p:sldId id="510" r:id="rId23"/>
    <p:sldId id="493" r:id="rId24"/>
    <p:sldId id="513" r:id="rId25"/>
    <p:sldId id="499" r:id="rId26"/>
    <p:sldId id="502" r:id="rId27"/>
    <p:sldId id="503" r:id="rId28"/>
    <p:sldId id="521" r:id="rId29"/>
    <p:sldId id="522" r:id="rId30"/>
    <p:sldId id="523" r:id="rId31"/>
    <p:sldId id="524" r:id="rId32"/>
    <p:sldId id="417" r:id="rId33"/>
  </p:sldIdLst>
  <p:sldSz cx="10080625" cy="7559675"/>
  <p:notesSz cx="9893300" cy="6743700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31800" indent="-215900" algn="l" defTabSz="449263" rtl="0" eaLnBrk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647700" indent="-215900" algn="l" defTabSz="449263" rtl="0" eaLnBrk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863600" indent="-215900" algn="l" defTabSz="449263" rtl="0" eaLnBrk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079500" indent="-215900" algn="l" defTabSz="449263" rtl="0" eaLnBrk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rgbClr val="000000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rgbClr val="000000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rgbClr val="000000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rgbClr val="000000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5">
          <p15:clr>
            <a:srgbClr val="A4A3A4"/>
          </p15:clr>
        </p15:guide>
        <p15:guide id="2" pos="306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9F0AFF-0A74-4D83-9672-AA80D207C6C3}" v="32" dt="2020-02-04T02:23:04.8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40" autoAdjust="0"/>
    <p:restoredTop sz="86382" autoAdjust="0"/>
  </p:normalViewPr>
  <p:slideViewPr>
    <p:cSldViewPr>
      <p:cViewPr varScale="1">
        <p:scale>
          <a:sx n="73" d="100"/>
          <a:sy n="73" d="100"/>
        </p:scale>
        <p:origin x="712" y="60"/>
      </p:cViewPr>
      <p:guideLst>
        <p:guide orient="horz" pos="2295"/>
        <p:guide pos="30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128"/>
    </p:cViewPr>
  </p:sorter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付 康为" userId="243e87100f999536" providerId="LiveId" clId="{90C248E3-8255-4775-99D8-462F10B84E29}"/>
    <pc:docChg chg="undo custSel modSld">
      <pc:chgData name="付 康为" userId="243e87100f999536" providerId="LiveId" clId="{90C248E3-8255-4775-99D8-462F10B84E29}" dt="2020-01-20T09:45:28.701" v="250" actId="14100"/>
      <pc:docMkLst>
        <pc:docMk/>
      </pc:docMkLst>
      <pc:sldChg chg="addSp delSp modSp">
        <pc:chgData name="付 康为" userId="243e87100f999536" providerId="LiveId" clId="{90C248E3-8255-4775-99D8-462F10B84E29}" dt="2020-01-20T09:45:12.915" v="246" actId="20577"/>
        <pc:sldMkLst>
          <pc:docMk/>
          <pc:sldMk cId="0" sldId="491"/>
        </pc:sldMkLst>
        <pc:spChg chg="mod">
          <ac:chgData name="付 康为" userId="243e87100f999536" providerId="LiveId" clId="{90C248E3-8255-4775-99D8-462F10B84E29}" dt="2020-01-20T09:45:12.915" v="246" actId="20577"/>
          <ac:spMkLst>
            <pc:docMk/>
            <pc:sldMk cId="0" sldId="491"/>
            <ac:spMk id="2" creationId="{62CD80A2-A905-421F-9096-C5C5D034C677}"/>
          </ac:spMkLst>
        </pc:spChg>
        <pc:spChg chg="add mod">
          <ac:chgData name="付 康为" userId="243e87100f999536" providerId="LiveId" clId="{90C248E3-8255-4775-99D8-462F10B84E29}" dt="2020-01-20T09:39:55.141" v="202" actId="1076"/>
          <ac:spMkLst>
            <pc:docMk/>
            <pc:sldMk cId="0" sldId="491"/>
            <ac:spMk id="3" creationId="{3B821F1A-8BF7-4E30-A5D9-45FD6D3733CE}"/>
          </ac:spMkLst>
        </pc:spChg>
        <pc:spChg chg="add mod">
          <ac:chgData name="付 康为" userId="243e87100f999536" providerId="LiveId" clId="{90C248E3-8255-4775-99D8-462F10B84E29}" dt="2020-01-20T09:40:54.405" v="218" actId="1076"/>
          <ac:spMkLst>
            <pc:docMk/>
            <pc:sldMk cId="0" sldId="491"/>
            <ac:spMk id="4" creationId="{5434C7A3-A499-4B43-801D-6DD4FB35FE74}"/>
          </ac:spMkLst>
        </pc:spChg>
        <pc:spChg chg="add mod">
          <ac:chgData name="付 康为" userId="243e87100f999536" providerId="LiveId" clId="{90C248E3-8255-4775-99D8-462F10B84E29}" dt="2020-01-20T09:39:55.141" v="202" actId="1076"/>
          <ac:spMkLst>
            <pc:docMk/>
            <pc:sldMk cId="0" sldId="491"/>
            <ac:spMk id="10" creationId="{369938D2-0EDA-448D-8E25-BC54140A29D6}"/>
          </ac:spMkLst>
        </pc:spChg>
        <pc:spChg chg="add mod">
          <ac:chgData name="付 康为" userId="243e87100f999536" providerId="LiveId" clId="{90C248E3-8255-4775-99D8-462F10B84E29}" dt="2020-01-20T09:40:54.405" v="218" actId="1076"/>
          <ac:spMkLst>
            <pc:docMk/>
            <pc:sldMk cId="0" sldId="491"/>
            <ac:spMk id="12" creationId="{32D20003-301D-46B1-A8F4-CC9671DC3225}"/>
          </ac:spMkLst>
        </pc:spChg>
        <pc:spChg chg="mod">
          <ac:chgData name="付 康为" userId="243e87100f999536" providerId="LiveId" clId="{90C248E3-8255-4775-99D8-462F10B84E29}" dt="2020-01-20T09:45:10.112" v="245" actId="20577"/>
          <ac:spMkLst>
            <pc:docMk/>
            <pc:sldMk cId="0" sldId="491"/>
            <ac:spMk id="19458" creationId="{9A8F7F4E-7FEC-43C6-9061-B997E252A1FA}"/>
          </ac:spMkLst>
        </pc:spChg>
        <pc:spChg chg="del mod">
          <ac:chgData name="付 康为" userId="243e87100f999536" providerId="LiveId" clId="{90C248E3-8255-4775-99D8-462F10B84E29}" dt="2020-01-20T09:36:58.398" v="174" actId="478"/>
          <ac:spMkLst>
            <pc:docMk/>
            <pc:sldMk cId="0" sldId="491"/>
            <ac:spMk id="19463" creationId="{DE7B7247-3583-4802-9578-2B269937E8D2}"/>
          </ac:spMkLst>
        </pc:spChg>
        <pc:picChg chg="mod">
          <ac:chgData name="付 康为" userId="243e87100f999536" providerId="LiveId" clId="{90C248E3-8255-4775-99D8-462F10B84E29}" dt="2020-01-20T09:39:55.141" v="202" actId="1076"/>
          <ac:picMkLst>
            <pc:docMk/>
            <pc:sldMk cId="0" sldId="491"/>
            <ac:picMk id="19460" creationId="{AC8EFD37-6E92-4C7F-993C-95FD75E1814F}"/>
          </ac:picMkLst>
        </pc:picChg>
      </pc:sldChg>
      <pc:sldChg chg="addSp modSp">
        <pc:chgData name="付 康为" userId="243e87100f999536" providerId="LiveId" clId="{90C248E3-8255-4775-99D8-462F10B84E29}" dt="2020-01-20T09:30:44.523" v="71" actId="1076"/>
        <pc:sldMkLst>
          <pc:docMk/>
          <pc:sldMk cId="3658637618" sldId="493"/>
        </pc:sldMkLst>
        <pc:spChg chg="add mod">
          <ac:chgData name="付 康为" userId="243e87100f999536" providerId="LiveId" clId="{90C248E3-8255-4775-99D8-462F10B84E29}" dt="2020-01-20T09:30:44.523" v="71" actId="1076"/>
          <ac:spMkLst>
            <pc:docMk/>
            <pc:sldMk cId="3658637618" sldId="493"/>
            <ac:spMk id="2" creationId="{8446B1E6-813F-46A1-B25A-E6FD2EE5AF59}"/>
          </ac:spMkLst>
        </pc:spChg>
        <pc:picChg chg="mod">
          <ac:chgData name="付 康为" userId="243e87100f999536" providerId="LiveId" clId="{90C248E3-8255-4775-99D8-462F10B84E29}" dt="2020-01-20T09:30:12.223" v="62" actId="1076"/>
          <ac:picMkLst>
            <pc:docMk/>
            <pc:sldMk cId="3658637618" sldId="493"/>
            <ac:picMk id="25604" creationId="{1C330877-01E2-4294-A128-9EF80C4B2D8A}"/>
          </ac:picMkLst>
        </pc:picChg>
      </pc:sldChg>
      <pc:sldChg chg="modSp">
        <pc:chgData name="付 康为" userId="243e87100f999536" providerId="LiveId" clId="{90C248E3-8255-4775-99D8-462F10B84E29}" dt="2020-01-20T09:25:49.902" v="5" actId="1076"/>
        <pc:sldMkLst>
          <pc:docMk/>
          <pc:sldMk cId="0" sldId="502"/>
        </pc:sldMkLst>
        <pc:spChg chg="mod">
          <ac:chgData name="付 康为" userId="243e87100f999536" providerId="LiveId" clId="{90C248E3-8255-4775-99D8-462F10B84E29}" dt="2020-01-20T09:25:49.902" v="5" actId="1076"/>
          <ac:spMkLst>
            <pc:docMk/>
            <pc:sldMk cId="0" sldId="502"/>
            <ac:spMk id="33795" creationId="{EAD9DD10-A7C2-4C1F-A4AE-9898053E7D6B}"/>
          </ac:spMkLst>
        </pc:spChg>
      </pc:sldChg>
      <pc:sldChg chg="modSp">
        <pc:chgData name="付 康为" userId="243e87100f999536" providerId="LiveId" clId="{90C248E3-8255-4775-99D8-462F10B84E29}" dt="2020-01-20T09:27:58.622" v="17" actId="1076"/>
        <pc:sldMkLst>
          <pc:docMk/>
          <pc:sldMk cId="0" sldId="503"/>
        </pc:sldMkLst>
        <pc:spChg chg="mod">
          <ac:chgData name="付 康为" userId="243e87100f999536" providerId="LiveId" clId="{90C248E3-8255-4775-99D8-462F10B84E29}" dt="2020-01-20T09:27:58.622" v="17" actId="1076"/>
          <ac:spMkLst>
            <pc:docMk/>
            <pc:sldMk cId="0" sldId="503"/>
            <ac:spMk id="33795" creationId="{11A5AA45-9F10-4263-829E-B2EAB8C89B66}"/>
          </ac:spMkLst>
        </pc:spChg>
        <pc:picChg chg="mod">
          <ac:chgData name="付 康为" userId="243e87100f999536" providerId="LiveId" clId="{90C248E3-8255-4775-99D8-462F10B84E29}" dt="2020-01-20T09:27:54.038" v="16" actId="1076"/>
          <ac:picMkLst>
            <pc:docMk/>
            <pc:sldMk cId="0" sldId="503"/>
            <ac:picMk id="39940" creationId="{A8203AE9-41D1-492D-984E-D7F23F684ABA}"/>
          </ac:picMkLst>
        </pc:picChg>
        <pc:picChg chg="mod">
          <ac:chgData name="付 康为" userId="243e87100f999536" providerId="LiveId" clId="{90C248E3-8255-4775-99D8-462F10B84E29}" dt="2020-01-20T09:27:58.622" v="17" actId="1076"/>
          <ac:picMkLst>
            <pc:docMk/>
            <pc:sldMk cId="0" sldId="503"/>
            <ac:picMk id="39941" creationId="{924E2A3D-D0E0-41EF-BDBE-6F887BEA8F20}"/>
          </ac:picMkLst>
        </pc:picChg>
        <pc:picChg chg="mod">
          <ac:chgData name="付 康为" userId="243e87100f999536" providerId="LiveId" clId="{90C248E3-8255-4775-99D8-462F10B84E29}" dt="2020-01-20T09:27:58.622" v="17" actId="1076"/>
          <ac:picMkLst>
            <pc:docMk/>
            <pc:sldMk cId="0" sldId="503"/>
            <ac:picMk id="39942" creationId="{4E591C8A-F7F4-4708-83B4-DFAFFB1BD56A}"/>
          </ac:picMkLst>
        </pc:picChg>
        <pc:picChg chg="mod">
          <ac:chgData name="付 康为" userId="243e87100f999536" providerId="LiveId" clId="{90C248E3-8255-4775-99D8-462F10B84E29}" dt="2020-01-20T09:27:58.622" v="17" actId="1076"/>
          <ac:picMkLst>
            <pc:docMk/>
            <pc:sldMk cId="0" sldId="503"/>
            <ac:picMk id="39943" creationId="{E62D973E-855C-4979-A726-87932B249C7E}"/>
          </ac:picMkLst>
        </pc:picChg>
      </pc:sldChg>
      <pc:sldChg chg="modSp">
        <pc:chgData name="付 康为" userId="243e87100f999536" providerId="LiveId" clId="{90C248E3-8255-4775-99D8-462F10B84E29}" dt="2020-01-20T09:45:28.701" v="250" actId="14100"/>
        <pc:sldMkLst>
          <pc:docMk/>
          <pc:sldMk cId="3464108541" sldId="507"/>
        </pc:sldMkLst>
        <pc:spChg chg="mod">
          <ac:chgData name="付 康为" userId="243e87100f999536" providerId="LiveId" clId="{90C248E3-8255-4775-99D8-462F10B84E29}" dt="2020-01-20T09:44:39.317" v="238" actId="1076"/>
          <ac:spMkLst>
            <pc:docMk/>
            <pc:sldMk cId="3464108541" sldId="507"/>
            <ac:spMk id="6" creationId="{9A1A1657-7CF2-4E40-BC58-FC627F803AA9}"/>
          </ac:spMkLst>
        </pc:spChg>
        <pc:spChg chg="mod">
          <ac:chgData name="付 康为" userId="243e87100f999536" providerId="LiveId" clId="{90C248E3-8255-4775-99D8-462F10B84E29}" dt="2020-01-20T09:45:28.701" v="250" actId="14100"/>
          <ac:spMkLst>
            <pc:docMk/>
            <pc:sldMk cId="3464108541" sldId="507"/>
            <ac:spMk id="19458" creationId="{9A8F7F4E-7FEC-43C6-9061-B997E252A1FA}"/>
          </ac:spMkLst>
        </pc:spChg>
        <pc:spChg chg="mod">
          <ac:chgData name="付 康为" userId="243e87100f999536" providerId="LiveId" clId="{90C248E3-8255-4775-99D8-462F10B84E29}" dt="2020-01-20T09:44:34.676" v="237" actId="1076"/>
          <ac:spMkLst>
            <pc:docMk/>
            <pc:sldMk cId="3464108541" sldId="507"/>
            <ac:spMk id="19464" creationId="{BFD4564F-7C30-41CC-85FD-FC360F0752A4}"/>
          </ac:spMkLst>
        </pc:spChg>
        <pc:picChg chg="mod">
          <ac:chgData name="付 康为" userId="243e87100f999536" providerId="LiveId" clId="{90C248E3-8255-4775-99D8-462F10B84E29}" dt="2020-01-20T09:44:42.533" v="239" actId="1076"/>
          <ac:picMkLst>
            <pc:docMk/>
            <pc:sldMk cId="3464108541" sldId="507"/>
            <ac:picMk id="9" creationId="{368B8E22-C21B-47BF-BAB2-B392DF8130CA}"/>
          </ac:picMkLst>
        </pc:picChg>
        <pc:picChg chg="mod">
          <ac:chgData name="付 康为" userId="243e87100f999536" providerId="LiveId" clId="{90C248E3-8255-4775-99D8-462F10B84E29}" dt="2020-01-20T09:44:29.804" v="236" actId="1076"/>
          <ac:picMkLst>
            <pc:docMk/>
            <pc:sldMk cId="3464108541" sldId="507"/>
            <ac:picMk id="19462" creationId="{7BE8E2A8-CA93-4FF4-8994-35FB31B3E30B}"/>
          </ac:picMkLst>
        </pc:picChg>
      </pc:sldChg>
      <pc:sldChg chg="modSp">
        <pc:chgData name="付 康为" userId="243e87100f999536" providerId="LiveId" clId="{90C248E3-8255-4775-99D8-462F10B84E29}" dt="2020-01-20T09:31:52.038" v="126" actId="14100"/>
        <pc:sldMkLst>
          <pc:docMk/>
          <pc:sldMk cId="706788315" sldId="510"/>
        </pc:sldMkLst>
        <pc:spChg chg="mod">
          <ac:chgData name="付 康为" userId="243e87100f999536" providerId="LiveId" clId="{90C248E3-8255-4775-99D8-462F10B84E29}" dt="2020-01-20T09:31:52.038" v="126" actId="14100"/>
          <ac:spMkLst>
            <pc:docMk/>
            <pc:sldMk cId="706788315" sldId="510"/>
            <ac:spMk id="21507" creationId="{96FE2C70-0564-4CAD-85FB-5349D790F09B}"/>
          </ac:spMkLst>
        </pc:spChg>
        <pc:picChg chg="mod">
          <ac:chgData name="付 康为" userId="243e87100f999536" providerId="LiveId" clId="{90C248E3-8255-4775-99D8-462F10B84E29}" dt="2020-01-20T09:30:50.019" v="73" actId="1076"/>
          <ac:picMkLst>
            <pc:docMk/>
            <pc:sldMk cId="706788315" sldId="510"/>
            <ac:picMk id="5" creationId="{C2FAA9C3-1B04-42CE-8E72-EED0EFFC7EC7}"/>
          </ac:picMkLst>
        </pc:picChg>
      </pc:sldChg>
    </pc:docChg>
  </pc:docChgLst>
  <pc:docChgLst>
    <pc:chgData name="付 康为" userId="243e87100f999536" providerId="LiveId" clId="{339F0AFF-0A74-4D83-9672-AA80D207C6C3}"/>
    <pc:docChg chg="undo custSel addSld delSld modSld">
      <pc:chgData name="付 康为" userId="243e87100f999536" providerId="LiveId" clId="{339F0AFF-0A74-4D83-9672-AA80D207C6C3}" dt="2020-02-04T08:06:18.639" v="166" actId="1035"/>
      <pc:docMkLst>
        <pc:docMk/>
      </pc:docMkLst>
      <pc:sldChg chg="modSp">
        <pc:chgData name="付 康为" userId="243e87100f999536" providerId="LiveId" clId="{339F0AFF-0A74-4D83-9672-AA80D207C6C3}" dt="2020-02-04T06:26:00.430" v="165" actId="20577"/>
        <pc:sldMkLst>
          <pc:docMk/>
          <pc:sldMk cId="0" sldId="257"/>
        </pc:sldMkLst>
        <pc:spChg chg="mod">
          <ac:chgData name="付 康为" userId="243e87100f999536" providerId="LiveId" clId="{339F0AFF-0A74-4D83-9672-AA80D207C6C3}" dt="2020-02-04T06:26:00.430" v="165" actId="20577"/>
          <ac:spMkLst>
            <pc:docMk/>
            <pc:sldMk cId="0" sldId="257"/>
            <ac:spMk id="12" creationId="{A6D5E9F0-E028-4254-99C8-C7AF039F1109}"/>
          </ac:spMkLst>
        </pc:spChg>
      </pc:sldChg>
      <pc:sldChg chg="modSp">
        <pc:chgData name="付 康为" userId="243e87100f999536" providerId="LiveId" clId="{339F0AFF-0A74-4D83-9672-AA80D207C6C3}" dt="2020-02-04T02:23:01.929" v="161" actId="20578"/>
        <pc:sldMkLst>
          <pc:docMk/>
          <pc:sldMk cId="0" sldId="413"/>
        </pc:sldMkLst>
        <pc:spChg chg="mod">
          <ac:chgData name="付 康为" userId="243e87100f999536" providerId="LiveId" clId="{339F0AFF-0A74-4D83-9672-AA80D207C6C3}" dt="2020-02-04T02:23:01.929" v="161" actId="20578"/>
          <ac:spMkLst>
            <pc:docMk/>
            <pc:sldMk cId="0" sldId="413"/>
            <ac:spMk id="7172" creationId="{12EBEF7E-81CF-4B85-8B69-8766815BCFA0}"/>
          </ac:spMkLst>
        </pc:spChg>
      </pc:sldChg>
      <pc:sldChg chg="addSp delSp modSp">
        <pc:chgData name="付 康为" userId="243e87100f999536" providerId="LiveId" clId="{339F0AFF-0A74-4D83-9672-AA80D207C6C3}" dt="2020-02-03T22:48:15.005" v="106" actId="14100"/>
        <pc:sldMkLst>
          <pc:docMk/>
          <pc:sldMk cId="0" sldId="489"/>
        </pc:sldMkLst>
        <pc:spChg chg="mod">
          <ac:chgData name="付 康为" userId="243e87100f999536" providerId="LiveId" clId="{339F0AFF-0A74-4D83-9672-AA80D207C6C3}" dt="2020-02-03T22:44:38.255" v="98" actId="14100"/>
          <ac:spMkLst>
            <pc:docMk/>
            <pc:sldMk cId="0" sldId="489"/>
            <ac:spMk id="9219" creationId="{B403C4B3-77B0-421B-A786-EB9BC0EF5407}"/>
          </ac:spMkLst>
        </pc:spChg>
        <pc:spChg chg="mod">
          <ac:chgData name="付 康为" userId="243e87100f999536" providerId="LiveId" clId="{339F0AFF-0A74-4D83-9672-AA80D207C6C3}" dt="2020-02-03T22:48:15.005" v="106" actId="14100"/>
          <ac:spMkLst>
            <pc:docMk/>
            <pc:sldMk cId="0" sldId="489"/>
            <ac:spMk id="11266" creationId="{ED9E8B0F-1A3E-4DB8-A41C-458A70B9DE61}"/>
          </ac:spMkLst>
        </pc:spChg>
        <pc:picChg chg="add del mod">
          <ac:chgData name="付 康为" userId="243e87100f999536" providerId="LiveId" clId="{339F0AFF-0A74-4D83-9672-AA80D207C6C3}" dt="2020-02-03T22:42:26.005" v="42" actId="478"/>
          <ac:picMkLst>
            <pc:docMk/>
            <pc:sldMk cId="0" sldId="489"/>
            <ac:picMk id="3" creationId="{9DB52948-E049-4577-AD05-7261C597F4EA}"/>
          </ac:picMkLst>
        </pc:picChg>
        <pc:picChg chg="add mod">
          <ac:chgData name="付 康为" userId="243e87100f999536" providerId="LiveId" clId="{339F0AFF-0A74-4D83-9672-AA80D207C6C3}" dt="2020-02-03T22:44:29.415" v="96" actId="1076"/>
          <ac:picMkLst>
            <pc:docMk/>
            <pc:sldMk cId="0" sldId="489"/>
            <ac:picMk id="7" creationId="{350D4715-074A-4AD1-B4AC-0C2B72F979C9}"/>
          </ac:picMkLst>
        </pc:picChg>
        <pc:picChg chg="add mod">
          <ac:chgData name="付 康为" userId="243e87100f999536" providerId="LiveId" clId="{339F0AFF-0A74-4D83-9672-AA80D207C6C3}" dt="2020-02-03T22:44:30.857" v="97" actId="1076"/>
          <ac:picMkLst>
            <pc:docMk/>
            <pc:sldMk cId="0" sldId="489"/>
            <ac:picMk id="8" creationId="{C2FF17F9-B5BC-4CE2-AD58-F0C52F9E9B03}"/>
          </ac:picMkLst>
        </pc:picChg>
        <pc:picChg chg="mod">
          <ac:chgData name="付 康为" userId="243e87100f999536" providerId="LiveId" clId="{339F0AFF-0A74-4D83-9672-AA80D207C6C3}" dt="2020-02-03T22:43:26.626" v="69" actId="1076"/>
          <ac:picMkLst>
            <pc:docMk/>
            <pc:sldMk cId="0" sldId="489"/>
            <ac:picMk id="11268" creationId="{2B9CC407-34F7-4AE5-86B1-D4D6374628CE}"/>
          </ac:picMkLst>
        </pc:picChg>
        <pc:picChg chg="del mod">
          <ac:chgData name="付 康为" userId="243e87100f999536" providerId="LiveId" clId="{339F0AFF-0A74-4D83-9672-AA80D207C6C3}" dt="2020-02-03T22:43:04.002" v="58" actId="478"/>
          <ac:picMkLst>
            <pc:docMk/>
            <pc:sldMk cId="0" sldId="489"/>
            <ac:picMk id="11269" creationId="{65215B96-C6E5-4855-BF30-466F154161BE}"/>
          </ac:picMkLst>
        </pc:picChg>
      </pc:sldChg>
      <pc:sldChg chg="modSp">
        <pc:chgData name="付 康为" userId="243e87100f999536" providerId="LiveId" clId="{339F0AFF-0A74-4D83-9672-AA80D207C6C3}" dt="2020-02-03T23:02:54.310" v="144" actId="1036"/>
        <pc:sldMkLst>
          <pc:docMk/>
          <pc:sldMk cId="0" sldId="490"/>
        </pc:sldMkLst>
        <pc:spChg chg="mod">
          <ac:chgData name="付 康为" userId="243e87100f999536" providerId="LiveId" clId="{339F0AFF-0A74-4D83-9672-AA80D207C6C3}" dt="2020-02-03T23:02:54.310" v="144" actId="1036"/>
          <ac:spMkLst>
            <pc:docMk/>
            <pc:sldMk cId="0" sldId="490"/>
            <ac:spMk id="11" creationId="{201D10B0-2668-4A01-99D1-6E0C329A5591}"/>
          </ac:spMkLst>
        </pc:spChg>
      </pc:sldChg>
      <pc:sldChg chg="delSp modSp">
        <pc:chgData name="付 康为" userId="243e87100f999536" providerId="LiveId" clId="{339F0AFF-0A74-4D83-9672-AA80D207C6C3}" dt="2020-02-04T08:06:18.639" v="166" actId="1035"/>
        <pc:sldMkLst>
          <pc:docMk/>
          <pc:sldMk cId="0" sldId="491"/>
        </pc:sldMkLst>
        <pc:spChg chg="mod">
          <ac:chgData name="付 康为" userId="243e87100f999536" providerId="LiveId" clId="{339F0AFF-0A74-4D83-9672-AA80D207C6C3}" dt="2020-02-04T08:06:18.639" v="166" actId="1035"/>
          <ac:spMkLst>
            <pc:docMk/>
            <pc:sldMk cId="0" sldId="491"/>
            <ac:spMk id="2" creationId="{62CD80A2-A905-421F-9096-C5C5D034C677}"/>
          </ac:spMkLst>
        </pc:spChg>
        <pc:spChg chg="mod">
          <ac:chgData name="付 康为" userId="243e87100f999536" providerId="LiveId" clId="{339F0AFF-0A74-4D83-9672-AA80D207C6C3}" dt="2020-02-03T22:49:32.526" v="110" actId="1076"/>
          <ac:spMkLst>
            <pc:docMk/>
            <pc:sldMk cId="0" sldId="491"/>
            <ac:spMk id="5" creationId="{40BC799F-FB5E-4EA5-92B2-BC05A4031215}"/>
          </ac:spMkLst>
        </pc:spChg>
        <pc:spChg chg="del">
          <ac:chgData name="付 康为" userId="243e87100f999536" providerId="LiveId" clId="{339F0AFF-0A74-4D83-9672-AA80D207C6C3}" dt="2020-02-03T22:49:26.059" v="109" actId="478"/>
          <ac:spMkLst>
            <pc:docMk/>
            <pc:sldMk cId="0" sldId="491"/>
            <ac:spMk id="6" creationId="{63B403BF-E7C9-4FA8-8C64-B961301A98F5}"/>
          </ac:spMkLst>
        </pc:spChg>
        <pc:spChg chg="del">
          <ac:chgData name="付 康为" userId="243e87100f999536" providerId="LiveId" clId="{339F0AFF-0A74-4D83-9672-AA80D207C6C3}" dt="2020-02-03T22:49:51.913" v="118" actId="478"/>
          <ac:spMkLst>
            <pc:docMk/>
            <pc:sldMk cId="0" sldId="491"/>
            <ac:spMk id="9" creationId="{4BA0C23C-64BB-4977-9833-D54029EBBEC8}"/>
          </ac:spMkLst>
        </pc:spChg>
        <pc:spChg chg="mod">
          <ac:chgData name="付 康为" userId="243e87100f999536" providerId="LiveId" clId="{339F0AFF-0A74-4D83-9672-AA80D207C6C3}" dt="2020-02-03T22:49:40.220" v="113" actId="1076"/>
          <ac:spMkLst>
            <pc:docMk/>
            <pc:sldMk cId="0" sldId="491"/>
            <ac:spMk id="11" creationId="{5650E2B3-D4DC-47BC-BA0C-53E27BA68426}"/>
          </ac:spMkLst>
        </pc:spChg>
        <pc:picChg chg="mod">
          <ac:chgData name="付 康为" userId="243e87100f999536" providerId="LiveId" clId="{339F0AFF-0A74-4D83-9672-AA80D207C6C3}" dt="2020-02-03T22:51:11.901" v="142" actId="14100"/>
          <ac:picMkLst>
            <pc:docMk/>
            <pc:sldMk cId="0" sldId="491"/>
            <ac:picMk id="8" creationId="{484E9D7D-AA38-492A-B884-97000C21D2DB}"/>
          </ac:picMkLst>
        </pc:picChg>
      </pc:sldChg>
      <pc:sldChg chg="modSp">
        <pc:chgData name="付 康为" userId="243e87100f999536" providerId="LiveId" clId="{339F0AFF-0A74-4D83-9672-AA80D207C6C3}" dt="2020-02-03T23:13:27.751" v="154"/>
        <pc:sldMkLst>
          <pc:docMk/>
          <pc:sldMk cId="0" sldId="495"/>
        </pc:sldMkLst>
        <pc:spChg chg="mod">
          <ac:chgData name="付 康为" userId="243e87100f999536" providerId="LiveId" clId="{339F0AFF-0A74-4D83-9672-AA80D207C6C3}" dt="2020-02-03T23:13:23.622" v="150" actId="20577"/>
          <ac:spMkLst>
            <pc:docMk/>
            <pc:sldMk cId="0" sldId="495"/>
            <ac:spMk id="6" creationId="{825A1AF8-01EA-4C48-8C73-68E63C109AD8}"/>
          </ac:spMkLst>
        </pc:spChg>
        <pc:spChg chg="mod">
          <ac:chgData name="付 康为" userId="243e87100f999536" providerId="LiveId" clId="{339F0AFF-0A74-4D83-9672-AA80D207C6C3}" dt="2020-02-03T23:13:27.751" v="154"/>
          <ac:spMkLst>
            <pc:docMk/>
            <pc:sldMk cId="0" sldId="495"/>
            <ac:spMk id="8" creationId="{C1D71C13-431F-4393-BC2B-C1B5A7BFCFB3}"/>
          </ac:spMkLst>
        </pc:spChg>
      </pc:sldChg>
      <pc:sldChg chg="add del">
        <pc:chgData name="付 康为" userId="243e87100f999536" providerId="LiveId" clId="{339F0AFF-0A74-4D83-9672-AA80D207C6C3}" dt="2020-02-03T23:12:25.852" v="145"/>
        <pc:sldMkLst>
          <pc:docMk/>
          <pc:sldMk cId="2815261767" sldId="498"/>
        </pc:sldMkLst>
      </pc:sldChg>
      <pc:sldChg chg="modSp">
        <pc:chgData name="付 康为" userId="243e87100f999536" providerId="LiveId" clId="{339F0AFF-0A74-4D83-9672-AA80D207C6C3}" dt="2020-02-03T23:27:45.465" v="160"/>
        <pc:sldMkLst>
          <pc:docMk/>
          <pc:sldMk cId="0" sldId="499"/>
        </pc:sldMkLst>
        <pc:spChg chg="mod">
          <ac:chgData name="付 康为" userId="243e87100f999536" providerId="LiveId" clId="{339F0AFF-0A74-4D83-9672-AA80D207C6C3}" dt="2020-02-03T23:27:45.465" v="160"/>
          <ac:spMkLst>
            <pc:docMk/>
            <pc:sldMk cId="0" sldId="499"/>
            <ac:spMk id="35842" creationId="{06F951A7-C8DD-46D3-903D-84AB2A6CAF31}"/>
          </ac:spMkLst>
        </pc:spChg>
      </pc:sldChg>
      <pc:sldChg chg="del">
        <pc:chgData name="付 康为" userId="243e87100f999536" providerId="LiveId" clId="{339F0AFF-0A74-4D83-9672-AA80D207C6C3}" dt="2020-02-03T23:12:32.226" v="146" actId="47"/>
        <pc:sldMkLst>
          <pc:docMk/>
          <pc:sldMk cId="0" sldId="501"/>
        </pc:sldMkLst>
      </pc:sldChg>
      <pc:sldChg chg="modSp">
        <pc:chgData name="付 康为" userId="243e87100f999536" providerId="LiveId" clId="{339F0AFF-0A74-4D83-9672-AA80D207C6C3}" dt="2020-02-03T23:18:42.561" v="157" actId="1076"/>
        <pc:sldMkLst>
          <pc:docMk/>
          <pc:sldMk cId="0" sldId="503"/>
        </pc:sldMkLst>
        <pc:picChg chg="mod">
          <ac:chgData name="付 康为" userId="243e87100f999536" providerId="LiveId" clId="{339F0AFF-0A74-4D83-9672-AA80D207C6C3}" dt="2020-02-03T23:18:42.561" v="157" actId="1076"/>
          <ac:picMkLst>
            <pc:docMk/>
            <pc:sldMk cId="0" sldId="503"/>
            <ac:picMk id="13" creationId="{C80FE86D-9B6D-4A94-973E-6F79911D778A}"/>
          </ac:picMkLst>
        </pc:picChg>
      </pc:sldChg>
      <pc:sldChg chg="modSp add del">
        <pc:chgData name="付 康为" userId="243e87100f999536" providerId="LiveId" clId="{339F0AFF-0A74-4D83-9672-AA80D207C6C3}" dt="2020-02-03T22:43:43.650" v="73" actId="47"/>
        <pc:sldMkLst>
          <pc:docMk/>
          <pc:sldMk cId="0" sldId="504"/>
        </pc:sldMkLst>
        <pc:spChg chg="mod">
          <ac:chgData name="付 康为" userId="243e87100f999536" providerId="LiveId" clId="{339F0AFF-0A74-4D83-9672-AA80D207C6C3}" dt="2020-02-03T22:36:39.775" v="14" actId="1076"/>
          <ac:spMkLst>
            <pc:docMk/>
            <pc:sldMk cId="0" sldId="504"/>
            <ac:spMk id="9219" creationId="{42CD0C35-B296-433C-B61B-B77B4CEFB940}"/>
          </ac:spMkLst>
        </pc:spChg>
        <pc:picChg chg="mod">
          <ac:chgData name="付 康为" userId="243e87100f999536" providerId="LiveId" clId="{339F0AFF-0A74-4D83-9672-AA80D207C6C3}" dt="2020-02-03T22:36:22.461" v="12" actId="1076"/>
          <ac:picMkLst>
            <pc:docMk/>
            <pc:sldMk cId="0" sldId="504"/>
            <ac:picMk id="3" creationId="{911841F4-4AC3-44F4-AEDE-9E6CA34AAB81}"/>
          </ac:picMkLst>
        </pc:picChg>
      </pc:sldChg>
      <pc:sldChg chg="modSp">
        <pc:chgData name="付 康为" userId="243e87100f999536" providerId="LiveId" clId="{339F0AFF-0A74-4D83-9672-AA80D207C6C3}" dt="2020-02-03T22:48:57.270" v="107" actId="20578"/>
        <pc:sldMkLst>
          <pc:docMk/>
          <pc:sldMk cId="1095623071" sldId="506"/>
        </pc:sldMkLst>
        <pc:spChg chg="mod">
          <ac:chgData name="付 康为" userId="243e87100f999536" providerId="LiveId" clId="{339F0AFF-0A74-4D83-9672-AA80D207C6C3}" dt="2020-02-03T22:48:57.270" v="107" actId="20578"/>
          <ac:spMkLst>
            <pc:docMk/>
            <pc:sldMk cId="1095623071" sldId="506"/>
            <ac:spMk id="13318" creationId="{E632662D-83AB-4198-A97D-2A962E5B3416}"/>
          </ac:spMkLst>
        </pc:spChg>
      </pc:sldChg>
      <pc:sldChg chg="delSp modSp">
        <pc:chgData name="付 康为" userId="243e87100f999536" providerId="LiveId" clId="{339F0AFF-0A74-4D83-9672-AA80D207C6C3}" dt="2020-02-03T22:51:00.996" v="139" actId="1076"/>
        <pc:sldMkLst>
          <pc:docMk/>
          <pc:sldMk cId="3464108541" sldId="507"/>
        </pc:sldMkLst>
        <pc:spChg chg="mod">
          <ac:chgData name="付 康为" userId="243e87100f999536" providerId="LiveId" clId="{339F0AFF-0A74-4D83-9672-AA80D207C6C3}" dt="2020-02-03T22:50:58.956" v="138" actId="1076"/>
          <ac:spMkLst>
            <pc:docMk/>
            <pc:sldMk cId="3464108541" sldId="507"/>
            <ac:spMk id="2" creationId="{6329A05B-95DA-4ECE-93B1-1312D4A46E9A}"/>
          </ac:spMkLst>
        </pc:spChg>
        <pc:spChg chg="mod">
          <ac:chgData name="付 康为" userId="243e87100f999536" providerId="LiveId" clId="{339F0AFF-0A74-4D83-9672-AA80D207C6C3}" dt="2020-02-03T22:50:18.677" v="123" actId="1076"/>
          <ac:spMkLst>
            <pc:docMk/>
            <pc:sldMk cId="3464108541" sldId="507"/>
            <ac:spMk id="6" creationId="{9A1A1657-7CF2-4E40-BC58-FC627F803AA9}"/>
          </ac:spMkLst>
        </pc:spChg>
        <pc:spChg chg="del">
          <ac:chgData name="付 康为" userId="243e87100f999536" providerId="LiveId" clId="{339F0AFF-0A74-4D83-9672-AA80D207C6C3}" dt="2020-02-03T22:50:23.471" v="124" actId="478"/>
          <ac:spMkLst>
            <pc:docMk/>
            <pc:sldMk cId="3464108541" sldId="507"/>
            <ac:spMk id="10" creationId="{C17E88AA-82E5-40BD-97B2-62EE9DC87B2F}"/>
          </ac:spMkLst>
        </pc:spChg>
        <pc:spChg chg="mod">
          <ac:chgData name="付 康为" userId="243e87100f999536" providerId="LiveId" clId="{339F0AFF-0A74-4D83-9672-AA80D207C6C3}" dt="2020-02-03T22:51:00.996" v="139" actId="1076"/>
          <ac:spMkLst>
            <pc:docMk/>
            <pc:sldMk cId="3464108541" sldId="507"/>
            <ac:spMk id="19464" creationId="{BFD4564F-7C30-41CC-85FD-FC360F0752A4}"/>
          </ac:spMkLst>
        </pc:spChg>
        <pc:picChg chg="mod">
          <ac:chgData name="付 康为" userId="243e87100f999536" providerId="LiveId" clId="{339F0AFF-0A74-4D83-9672-AA80D207C6C3}" dt="2020-02-03T22:50:54.391" v="137" actId="1076"/>
          <ac:picMkLst>
            <pc:docMk/>
            <pc:sldMk cId="3464108541" sldId="507"/>
            <ac:picMk id="3" creationId="{E93037DC-415E-4B27-B7CA-EFCFB93AB4F7}"/>
          </ac:picMkLst>
        </pc:picChg>
        <pc:picChg chg="mod">
          <ac:chgData name="付 康为" userId="243e87100f999536" providerId="LiveId" clId="{339F0AFF-0A74-4D83-9672-AA80D207C6C3}" dt="2020-02-03T22:50:45.441" v="135" actId="14100"/>
          <ac:picMkLst>
            <pc:docMk/>
            <pc:sldMk cId="3464108541" sldId="507"/>
            <ac:picMk id="4" creationId="{F61E5308-B2B1-4780-A91B-DC26498E5B68}"/>
          </ac:picMkLst>
        </pc:picChg>
      </pc:sldChg>
      <pc:sldChg chg="modSp">
        <pc:chgData name="付 康为" userId="243e87100f999536" providerId="LiveId" clId="{339F0AFF-0A74-4D83-9672-AA80D207C6C3}" dt="2020-02-03T23:18:29.884" v="156" actId="20577"/>
        <pc:sldMkLst>
          <pc:docMk/>
          <pc:sldMk cId="45743724" sldId="517"/>
        </pc:sldMkLst>
        <pc:spChg chg="mod">
          <ac:chgData name="付 康为" userId="243e87100f999536" providerId="LiveId" clId="{339F0AFF-0A74-4D83-9672-AA80D207C6C3}" dt="2020-02-03T23:18:29.884" v="156" actId="20577"/>
          <ac:spMkLst>
            <pc:docMk/>
            <pc:sldMk cId="45743724" sldId="517"/>
            <ac:spMk id="33794" creationId="{70937849-AEA7-45A6-B2A7-56126B69DA3C}"/>
          </ac:spMkLst>
        </pc:spChg>
      </pc:sldChg>
      <pc:sldChg chg="delSp modSp">
        <pc:chgData name="付 康为" userId="243e87100f999536" providerId="LiveId" clId="{339F0AFF-0A74-4D83-9672-AA80D207C6C3}" dt="2020-02-03T23:18:17.275" v="155" actId="20577"/>
        <pc:sldMkLst>
          <pc:docMk/>
          <pc:sldMk cId="20796458" sldId="518"/>
        </pc:sldMkLst>
        <pc:spChg chg="del">
          <ac:chgData name="付 康为" userId="243e87100f999536" providerId="LiveId" clId="{339F0AFF-0A74-4D83-9672-AA80D207C6C3}" dt="2020-02-03T23:13:00.986" v="147" actId="478"/>
          <ac:spMkLst>
            <pc:docMk/>
            <pc:sldMk cId="20796458" sldId="518"/>
            <ac:spMk id="2" creationId="{A059102A-2045-4463-B48E-A5CDF3E56B4C}"/>
          </ac:spMkLst>
        </pc:spChg>
        <pc:spChg chg="mod">
          <ac:chgData name="付 康为" userId="243e87100f999536" providerId="LiveId" clId="{339F0AFF-0A74-4D83-9672-AA80D207C6C3}" dt="2020-02-03T23:18:17.275" v="155" actId="20577"/>
          <ac:spMkLst>
            <pc:docMk/>
            <pc:sldMk cId="20796458" sldId="518"/>
            <ac:spMk id="33794" creationId="{70937849-AEA7-45A6-B2A7-56126B69DA3C}"/>
          </ac:spMkLst>
        </pc:spChg>
        <pc:picChg chg="mod">
          <ac:chgData name="付 康为" userId="243e87100f999536" providerId="LiveId" clId="{339F0AFF-0A74-4D83-9672-AA80D207C6C3}" dt="2020-02-03T23:13:03.683" v="149" actId="1035"/>
          <ac:picMkLst>
            <pc:docMk/>
            <pc:sldMk cId="20796458" sldId="518"/>
            <ac:picMk id="4" creationId="{45525B46-C24F-4116-A508-8BDD3B3F3DBE}"/>
          </ac:picMkLst>
        </pc:picChg>
      </pc:sldChg>
    </pc:docChg>
  </pc:docChgLst>
  <pc:docChgLst>
    <pc:chgData name="付 康为" userId="243e87100f999536" providerId="LiveId" clId="{2957C5FF-D348-4F8B-AA64-D506A89F08FF}"/>
    <pc:docChg chg="undo custSel mod addSld delSld modSld sldOrd">
      <pc:chgData name="付 康为" userId="243e87100f999536" providerId="LiveId" clId="{2957C5FF-D348-4F8B-AA64-D506A89F08FF}" dt="2020-02-03T22:34:25.742" v="6989" actId="20577"/>
      <pc:docMkLst>
        <pc:docMk/>
      </pc:docMkLst>
      <pc:sldChg chg="modSp add del ord">
        <pc:chgData name="付 康为" userId="243e87100f999536" providerId="LiveId" clId="{2957C5FF-D348-4F8B-AA64-D506A89F08FF}" dt="2020-01-31T10:49:25.075" v="4996" actId="1076"/>
        <pc:sldMkLst>
          <pc:docMk/>
          <pc:sldMk cId="0" sldId="257"/>
        </pc:sldMkLst>
        <pc:spChg chg="mod">
          <ac:chgData name="付 康为" userId="243e87100f999536" providerId="LiveId" clId="{2957C5FF-D348-4F8B-AA64-D506A89F08FF}" dt="2020-01-31T02:38:36.988" v="4020" actId="255"/>
          <ac:spMkLst>
            <pc:docMk/>
            <pc:sldMk cId="0" sldId="257"/>
            <ac:spMk id="2" creationId="{654B4624-E03B-4EC5-96D3-3CE7CBB186D9}"/>
          </ac:spMkLst>
        </pc:spChg>
        <pc:spChg chg="mod">
          <ac:chgData name="付 康为" userId="243e87100f999536" providerId="LiveId" clId="{2957C5FF-D348-4F8B-AA64-D506A89F08FF}" dt="2020-01-31T10:49:25.075" v="4996" actId="1076"/>
          <ac:spMkLst>
            <pc:docMk/>
            <pc:sldMk cId="0" sldId="257"/>
            <ac:spMk id="12" creationId="{A6D5E9F0-E028-4254-99C8-C7AF039F1109}"/>
          </ac:spMkLst>
        </pc:spChg>
      </pc:sldChg>
      <pc:sldChg chg="modSp">
        <pc:chgData name="付 康为" userId="243e87100f999536" providerId="LiveId" clId="{2957C5FF-D348-4F8B-AA64-D506A89F08FF}" dt="2020-02-03T03:39:46.235" v="6947" actId="1076"/>
        <pc:sldMkLst>
          <pc:docMk/>
          <pc:sldMk cId="0" sldId="413"/>
        </pc:sldMkLst>
        <pc:spChg chg="mod">
          <ac:chgData name="付 康为" userId="243e87100f999536" providerId="LiveId" clId="{2957C5FF-D348-4F8B-AA64-D506A89F08FF}" dt="2020-01-31T07:13:45.467" v="4639" actId="120"/>
          <ac:spMkLst>
            <pc:docMk/>
            <pc:sldMk cId="0" sldId="413"/>
            <ac:spMk id="7170" creationId="{26980A68-EAAF-4079-B144-B9DEB9F546C4}"/>
          </ac:spMkLst>
        </pc:spChg>
        <pc:spChg chg="mod">
          <ac:chgData name="付 康为" userId="243e87100f999536" providerId="LiveId" clId="{2957C5FF-D348-4F8B-AA64-D506A89F08FF}" dt="2020-01-31T08:38:48.765" v="4775" actId="2711"/>
          <ac:spMkLst>
            <pc:docMk/>
            <pc:sldMk cId="0" sldId="413"/>
            <ac:spMk id="7171" creationId="{BF235E6E-61F9-447B-B663-1230CBA209DD}"/>
          </ac:spMkLst>
        </pc:spChg>
        <pc:spChg chg="mod">
          <ac:chgData name="付 康为" userId="243e87100f999536" providerId="LiveId" clId="{2957C5FF-D348-4F8B-AA64-D506A89F08FF}" dt="2020-02-03T03:39:46.235" v="6947" actId="1076"/>
          <ac:spMkLst>
            <pc:docMk/>
            <pc:sldMk cId="0" sldId="413"/>
            <ac:spMk id="7172" creationId="{12EBEF7E-81CF-4B85-8B69-8766815BCFA0}"/>
          </ac:spMkLst>
        </pc:spChg>
      </pc:sldChg>
      <pc:sldChg chg="delSp modSp del">
        <pc:chgData name="付 康为" userId="243e87100f999536" providerId="LiveId" clId="{2957C5FF-D348-4F8B-AA64-D506A89F08FF}" dt="2020-01-30T22:56:49.817" v="3121" actId="47"/>
        <pc:sldMkLst>
          <pc:docMk/>
          <pc:sldMk cId="0" sldId="470"/>
        </pc:sldMkLst>
        <pc:spChg chg="del mod">
          <ac:chgData name="付 康为" userId="243e87100f999536" providerId="LiveId" clId="{2957C5FF-D348-4F8B-AA64-D506A89F08FF}" dt="2020-01-30T22:53:14.805" v="3086" actId="478"/>
          <ac:spMkLst>
            <pc:docMk/>
            <pc:sldMk cId="0" sldId="470"/>
            <ac:spMk id="4" creationId="{83227942-4B4F-49AC-B1F5-9CA8B3022461}"/>
          </ac:spMkLst>
        </pc:spChg>
        <pc:spChg chg="del">
          <ac:chgData name="付 康为" userId="243e87100f999536" providerId="LiveId" clId="{2957C5FF-D348-4F8B-AA64-D506A89F08FF}" dt="2020-01-30T22:53:14.805" v="3086" actId="478"/>
          <ac:spMkLst>
            <pc:docMk/>
            <pc:sldMk cId="0" sldId="470"/>
            <ac:spMk id="5" creationId="{4E4F56E7-DDC4-41B1-81C8-E83ACD3C42B7}"/>
          </ac:spMkLst>
        </pc:spChg>
        <pc:spChg chg="del mod">
          <ac:chgData name="付 康为" userId="243e87100f999536" providerId="LiveId" clId="{2957C5FF-D348-4F8B-AA64-D506A89F08FF}" dt="2020-01-30T22:53:14.805" v="3086" actId="478"/>
          <ac:spMkLst>
            <pc:docMk/>
            <pc:sldMk cId="0" sldId="470"/>
            <ac:spMk id="6" creationId="{9D020C0B-1122-4A1B-8EBA-EE9B179AAFB0}"/>
          </ac:spMkLst>
        </pc:spChg>
        <pc:spChg chg="del mod">
          <ac:chgData name="付 康为" userId="243e87100f999536" providerId="LiveId" clId="{2957C5FF-D348-4F8B-AA64-D506A89F08FF}" dt="2020-01-30T22:53:08.711" v="3085" actId="478"/>
          <ac:spMkLst>
            <pc:docMk/>
            <pc:sldMk cId="0" sldId="470"/>
            <ac:spMk id="7" creationId="{E3EF67B4-2C02-45E2-ACA4-59F1CEBC14C7}"/>
          </ac:spMkLst>
        </pc:spChg>
        <pc:spChg chg="del">
          <ac:chgData name="付 康为" userId="243e87100f999536" providerId="LiveId" clId="{2957C5FF-D348-4F8B-AA64-D506A89F08FF}" dt="2020-01-30T22:53:17.855" v="3087" actId="478"/>
          <ac:spMkLst>
            <pc:docMk/>
            <pc:sldMk cId="0" sldId="470"/>
            <ac:spMk id="8" creationId="{52DF9B28-D552-4178-ABBA-9E87799B24E5}"/>
          </ac:spMkLst>
        </pc:spChg>
        <pc:spChg chg="del">
          <ac:chgData name="付 康为" userId="243e87100f999536" providerId="LiveId" clId="{2957C5FF-D348-4F8B-AA64-D506A89F08FF}" dt="2020-01-30T22:53:14.805" v="3086" actId="478"/>
          <ac:spMkLst>
            <pc:docMk/>
            <pc:sldMk cId="0" sldId="470"/>
            <ac:spMk id="11" creationId="{D46F9619-E54C-4B78-A00B-117EC55D23A3}"/>
          </ac:spMkLst>
        </pc:spChg>
        <pc:spChg chg="del">
          <ac:chgData name="付 康为" userId="243e87100f999536" providerId="LiveId" clId="{2957C5FF-D348-4F8B-AA64-D506A89F08FF}" dt="2020-01-30T22:19:26.520" v="2697" actId="478"/>
          <ac:spMkLst>
            <pc:docMk/>
            <pc:sldMk cId="0" sldId="470"/>
            <ac:spMk id="15" creationId="{9203018E-4EA4-4410-BA58-CA2D501F4655}"/>
          </ac:spMkLst>
        </pc:spChg>
        <pc:spChg chg="mod">
          <ac:chgData name="付 康为" userId="243e87100f999536" providerId="LiveId" clId="{2957C5FF-D348-4F8B-AA64-D506A89F08FF}" dt="2020-01-24T02:56:08.739" v="2357" actId="20577"/>
          <ac:spMkLst>
            <pc:docMk/>
            <pc:sldMk cId="0" sldId="470"/>
            <ac:spMk id="17410" creationId="{319D4A54-BF38-47BB-A3B2-E89C659DE415}"/>
          </ac:spMkLst>
        </pc:spChg>
        <pc:picChg chg="del mod">
          <ac:chgData name="付 康为" userId="243e87100f999536" providerId="LiveId" clId="{2957C5FF-D348-4F8B-AA64-D506A89F08FF}" dt="2020-01-30T22:53:17.855" v="3087" actId="478"/>
          <ac:picMkLst>
            <pc:docMk/>
            <pc:sldMk cId="0" sldId="470"/>
            <ac:picMk id="2" creationId="{0D5DEF6D-D9D7-454B-89ED-87FEA15D5CB0}"/>
          </ac:picMkLst>
        </pc:picChg>
        <pc:picChg chg="del">
          <ac:chgData name="付 康为" userId="243e87100f999536" providerId="LiveId" clId="{2957C5FF-D348-4F8B-AA64-D506A89F08FF}" dt="2020-01-30T22:19:22.879" v="2696" actId="478"/>
          <ac:picMkLst>
            <pc:docMk/>
            <pc:sldMk cId="0" sldId="470"/>
            <ac:picMk id="3" creationId="{19AFBDE6-27F5-47C2-9193-204090B115F9}"/>
          </ac:picMkLst>
        </pc:picChg>
      </pc:sldChg>
      <pc:sldChg chg="addSp delSp modSp">
        <pc:chgData name="付 康为" userId="243e87100f999536" providerId="LiveId" clId="{2957C5FF-D348-4F8B-AA64-D506A89F08FF}" dt="2020-02-03T22:34:25.742" v="6989" actId="20577"/>
        <pc:sldMkLst>
          <pc:docMk/>
          <pc:sldMk cId="0" sldId="489"/>
        </pc:sldMkLst>
        <pc:spChg chg="add del mod">
          <ac:chgData name="付 康为" userId="243e87100f999536" providerId="LiveId" clId="{2957C5FF-D348-4F8B-AA64-D506A89F08FF}" dt="2020-01-30T22:30:43.437" v="2812"/>
          <ac:spMkLst>
            <pc:docMk/>
            <pc:sldMk cId="0" sldId="489"/>
            <ac:spMk id="2" creationId="{628D8EF1-C4DE-49F7-820D-87D89ABC826D}"/>
          </ac:spMkLst>
        </pc:spChg>
        <pc:spChg chg="mod">
          <ac:chgData name="付 康为" userId="243e87100f999536" providerId="LiveId" clId="{2957C5FF-D348-4F8B-AA64-D506A89F08FF}" dt="2020-02-03T22:34:25.742" v="6989" actId="20577"/>
          <ac:spMkLst>
            <pc:docMk/>
            <pc:sldMk cId="0" sldId="489"/>
            <ac:spMk id="9219" creationId="{B403C4B3-77B0-421B-A786-EB9BC0EF5407}"/>
          </ac:spMkLst>
        </pc:spChg>
        <pc:spChg chg="mod">
          <ac:chgData name="付 康为" userId="243e87100f999536" providerId="LiveId" clId="{2957C5FF-D348-4F8B-AA64-D506A89F08FF}" dt="2020-01-31T02:38:52.671" v="4023" actId="2711"/>
          <ac:spMkLst>
            <pc:docMk/>
            <pc:sldMk cId="0" sldId="489"/>
            <ac:spMk id="11266" creationId="{ED9E8B0F-1A3E-4DB8-A41C-458A70B9DE61}"/>
          </ac:spMkLst>
        </pc:spChg>
        <pc:picChg chg="add mod">
          <ac:chgData name="付 康为" userId="243e87100f999536" providerId="LiveId" clId="{2957C5FF-D348-4F8B-AA64-D506A89F08FF}" dt="2020-01-31T07:58:06.924" v="4646" actId="1036"/>
          <ac:picMkLst>
            <pc:docMk/>
            <pc:sldMk cId="0" sldId="489"/>
            <ac:picMk id="3" creationId="{9DB52948-E049-4577-AD05-7261C597F4EA}"/>
          </ac:picMkLst>
        </pc:picChg>
        <pc:picChg chg="add del mod">
          <ac:chgData name="付 康为" userId="243e87100f999536" providerId="LiveId" clId="{2957C5FF-D348-4F8B-AA64-D506A89F08FF}" dt="2020-01-30T22:34:48.368" v="2869" actId="478"/>
          <ac:picMkLst>
            <pc:docMk/>
            <pc:sldMk cId="0" sldId="489"/>
            <ac:picMk id="4" creationId="{662BDD65-7FDF-4450-A86B-C87C60E6DA0C}"/>
          </ac:picMkLst>
        </pc:picChg>
        <pc:picChg chg="mod">
          <ac:chgData name="付 康为" userId="243e87100f999536" providerId="LiveId" clId="{2957C5FF-D348-4F8B-AA64-D506A89F08FF}" dt="2020-01-31T02:08:43.337" v="3751" actId="14100"/>
          <ac:picMkLst>
            <pc:docMk/>
            <pc:sldMk cId="0" sldId="489"/>
            <ac:picMk id="11268" creationId="{2B9CC407-34F7-4AE5-86B1-D4D6374628CE}"/>
          </ac:picMkLst>
        </pc:picChg>
        <pc:picChg chg="mod">
          <ac:chgData name="付 康为" userId="243e87100f999536" providerId="LiveId" clId="{2957C5FF-D348-4F8B-AA64-D506A89F08FF}" dt="2020-01-30T22:35:31.284" v="2884" actId="1076"/>
          <ac:picMkLst>
            <pc:docMk/>
            <pc:sldMk cId="0" sldId="489"/>
            <ac:picMk id="11269" creationId="{65215B96-C6E5-4855-BF30-466F154161BE}"/>
          </ac:picMkLst>
        </pc:picChg>
      </pc:sldChg>
      <pc:sldChg chg="addSp delSp modSp mod setBg">
        <pc:chgData name="付 康为" userId="243e87100f999536" providerId="LiveId" clId="{2957C5FF-D348-4F8B-AA64-D506A89F08FF}" dt="2020-01-31T10:50:06.752" v="5004" actId="255"/>
        <pc:sldMkLst>
          <pc:docMk/>
          <pc:sldMk cId="0" sldId="490"/>
        </pc:sldMkLst>
        <pc:spChg chg="add del mod">
          <ac:chgData name="付 康为" userId="243e87100f999536" providerId="LiveId" clId="{2957C5FF-D348-4F8B-AA64-D506A89F08FF}" dt="2020-01-30T22:48:57.716" v="3019" actId="478"/>
          <ac:spMkLst>
            <pc:docMk/>
            <pc:sldMk cId="0" sldId="490"/>
            <ac:spMk id="4" creationId="{102C9E36-D6A5-48BD-8E03-2E743E369675}"/>
          </ac:spMkLst>
        </pc:spChg>
        <pc:spChg chg="add del mod">
          <ac:chgData name="付 康为" userId="243e87100f999536" providerId="LiveId" clId="{2957C5FF-D348-4F8B-AA64-D506A89F08FF}" dt="2020-01-30T22:48:59.244" v="3020" actId="478"/>
          <ac:spMkLst>
            <pc:docMk/>
            <pc:sldMk cId="0" sldId="490"/>
            <ac:spMk id="5" creationId="{B5BB7E89-B4AA-4FA0-81CD-D6ECAD2BF568}"/>
          </ac:spMkLst>
        </pc:spChg>
        <pc:spChg chg="add del">
          <ac:chgData name="付 康为" userId="243e87100f999536" providerId="LiveId" clId="{2957C5FF-D348-4F8B-AA64-D506A89F08FF}" dt="2020-01-31T02:09:25.045" v="3769"/>
          <ac:spMkLst>
            <pc:docMk/>
            <pc:sldMk cId="0" sldId="490"/>
            <ac:spMk id="6" creationId="{A5465D64-EC63-467A-9A6B-0EEAE49023BD}"/>
          </ac:spMkLst>
        </pc:spChg>
        <pc:spChg chg="mod">
          <ac:chgData name="付 康为" userId="243e87100f999536" providerId="LiveId" clId="{2957C5FF-D348-4F8B-AA64-D506A89F08FF}" dt="2020-01-31T02:11:09.979" v="3810" actId="14100"/>
          <ac:spMkLst>
            <pc:docMk/>
            <pc:sldMk cId="0" sldId="490"/>
            <ac:spMk id="7" creationId="{519EEB90-0C7C-4EC6-A81C-148EBC4F8BA2}"/>
          </ac:spMkLst>
        </pc:spChg>
        <pc:spChg chg="add del mod">
          <ac:chgData name="付 康为" userId="243e87100f999536" providerId="LiveId" clId="{2957C5FF-D348-4F8B-AA64-D506A89F08FF}" dt="2020-01-30T22:49:16.863" v="3024" actId="478"/>
          <ac:spMkLst>
            <pc:docMk/>
            <pc:sldMk cId="0" sldId="490"/>
            <ac:spMk id="8" creationId="{B3AF3733-DF39-4264-B898-32FE70A5F271}"/>
          </ac:spMkLst>
        </pc:spChg>
        <pc:spChg chg="add mod">
          <ac:chgData name="付 康为" userId="243e87100f999536" providerId="LiveId" clId="{2957C5FF-D348-4F8B-AA64-D506A89F08FF}" dt="2020-01-30T23:02:58.042" v="3224" actId="1036"/>
          <ac:spMkLst>
            <pc:docMk/>
            <pc:sldMk cId="0" sldId="490"/>
            <ac:spMk id="10" creationId="{01AFD73A-0E45-4698-B625-B6A9A47792E1}"/>
          </ac:spMkLst>
        </pc:spChg>
        <pc:spChg chg="add mod">
          <ac:chgData name="付 康为" userId="243e87100f999536" providerId="LiveId" clId="{2957C5FF-D348-4F8B-AA64-D506A89F08FF}" dt="2020-01-30T23:02:58.042" v="3224" actId="1036"/>
          <ac:spMkLst>
            <pc:docMk/>
            <pc:sldMk cId="0" sldId="490"/>
            <ac:spMk id="11" creationId="{201D10B0-2668-4A01-99D1-6E0C329A5591}"/>
          </ac:spMkLst>
        </pc:spChg>
        <pc:spChg chg="add mod">
          <ac:chgData name="付 康为" userId="243e87100f999536" providerId="LiveId" clId="{2957C5FF-D348-4F8B-AA64-D506A89F08FF}" dt="2020-01-30T23:02:58.042" v="3224" actId="1036"/>
          <ac:spMkLst>
            <pc:docMk/>
            <pc:sldMk cId="0" sldId="490"/>
            <ac:spMk id="12" creationId="{7891C44D-23C9-4932-BFF7-CF95F24A31AD}"/>
          </ac:spMkLst>
        </pc:spChg>
        <pc:spChg chg="add mod">
          <ac:chgData name="付 康为" userId="243e87100f999536" providerId="LiveId" clId="{2957C5FF-D348-4F8B-AA64-D506A89F08FF}" dt="2020-01-30T23:02:58.042" v="3224" actId="1036"/>
          <ac:spMkLst>
            <pc:docMk/>
            <pc:sldMk cId="0" sldId="490"/>
            <ac:spMk id="13" creationId="{6367D442-FD97-4752-B4EA-3437FB60FC45}"/>
          </ac:spMkLst>
        </pc:spChg>
        <pc:spChg chg="add mod">
          <ac:chgData name="付 康为" userId="243e87100f999536" providerId="LiveId" clId="{2957C5FF-D348-4F8B-AA64-D506A89F08FF}" dt="2020-01-30T23:02:58.042" v="3224" actId="1036"/>
          <ac:spMkLst>
            <pc:docMk/>
            <pc:sldMk cId="0" sldId="490"/>
            <ac:spMk id="14" creationId="{12F1090D-A687-43AA-8504-F267D7B9F1A4}"/>
          </ac:spMkLst>
        </pc:spChg>
        <pc:spChg chg="add mod">
          <ac:chgData name="付 康为" userId="243e87100f999536" providerId="LiveId" clId="{2957C5FF-D348-4F8B-AA64-D506A89F08FF}" dt="2020-01-31T10:49:56.350" v="5002" actId="1035"/>
          <ac:spMkLst>
            <pc:docMk/>
            <pc:sldMk cId="0" sldId="490"/>
            <ac:spMk id="15" creationId="{6BAC8C9A-7232-47CE-8E5A-AFF7B71196A1}"/>
          </ac:spMkLst>
        </pc:spChg>
        <pc:spChg chg="add mod">
          <ac:chgData name="付 康为" userId="243e87100f999536" providerId="LiveId" clId="{2957C5FF-D348-4F8B-AA64-D506A89F08FF}" dt="2020-01-31T10:50:06.752" v="5004" actId="255"/>
          <ac:spMkLst>
            <pc:docMk/>
            <pc:sldMk cId="0" sldId="490"/>
            <ac:spMk id="16" creationId="{9D380124-3FD4-41E3-BD45-7B1DFBF73B20}"/>
          </ac:spMkLst>
        </pc:spChg>
        <pc:spChg chg="add del">
          <ac:chgData name="付 康为" userId="243e87100f999536" providerId="LiveId" clId="{2957C5FF-D348-4F8B-AA64-D506A89F08FF}" dt="2020-01-24T02:55:12.418" v="2350" actId="26606"/>
          <ac:spMkLst>
            <pc:docMk/>
            <pc:sldMk cId="0" sldId="490"/>
            <ac:spMk id="74" creationId="{4841EA57-DEA6-4BE9-B11E-1FBCC76BE16E}"/>
          </ac:spMkLst>
        </pc:spChg>
        <pc:spChg chg="add del">
          <ac:chgData name="付 康为" userId="243e87100f999536" providerId="LiveId" clId="{2957C5FF-D348-4F8B-AA64-D506A89F08FF}" dt="2020-01-24T02:55:12.418" v="2350" actId="26606"/>
          <ac:spMkLst>
            <pc:docMk/>
            <pc:sldMk cId="0" sldId="490"/>
            <ac:spMk id="76" creationId="{A26922E4-CEB0-4BFE-BAD1-403E6A417D06}"/>
          </ac:spMkLst>
        </pc:spChg>
        <pc:spChg chg="add del">
          <ac:chgData name="付 康为" userId="243e87100f999536" providerId="LiveId" clId="{2957C5FF-D348-4F8B-AA64-D506A89F08FF}" dt="2020-01-24T02:55:12.418" v="2350" actId="26606"/>
          <ac:spMkLst>
            <pc:docMk/>
            <pc:sldMk cId="0" sldId="490"/>
            <ac:spMk id="78" creationId="{0F86758B-3106-4324-A03D-67715F7F1A4A}"/>
          </ac:spMkLst>
        </pc:spChg>
        <pc:spChg chg="mod">
          <ac:chgData name="付 康为" userId="243e87100f999536" providerId="LiveId" clId="{2957C5FF-D348-4F8B-AA64-D506A89F08FF}" dt="2020-01-31T02:38:59.124" v="4024" actId="255"/>
          <ac:spMkLst>
            <pc:docMk/>
            <pc:sldMk cId="0" sldId="490"/>
            <ac:spMk id="15362" creationId="{F70F7441-E5EB-4639-B97E-625BA688ECB8}"/>
          </ac:spMkLst>
        </pc:spChg>
        <pc:picChg chg="mod ord">
          <ac:chgData name="付 康为" userId="243e87100f999536" providerId="LiveId" clId="{2957C5FF-D348-4F8B-AA64-D506A89F08FF}" dt="2020-01-30T23:05:16.751" v="3311" actId="1035"/>
          <ac:picMkLst>
            <pc:docMk/>
            <pc:sldMk cId="0" sldId="490"/>
            <ac:picMk id="2" creationId="{354BDFA3-3DC7-444F-8026-0E2D8D5648C2}"/>
          </ac:picMkLst>
        </pc:picChg>
        <pc:picChg chg="add del mod ord">
          <ac:chgData name="付 康为" userId="243e87100f999536" providerId="LiveId" clId="{2957C5FF-D348-4F8B-AA64-D506A89F08FF}" dt="2020-01-30T22:43:25.978" v="2888" actId="478"/>
          <ac:picMkLst>
            <pc:docMk/>
            <pc:sldMk cId="0" sldId="490"/>
            <ac:picMk id="3" creationId="{6768BDE2-BB92-49CE-9C4C-1FD4AD745EF7}"/>
          </ac:picMkLst>
        </pc:picChg>
        <pc:picChg chg="add mod">
          <ac:chgData name="付 康为" userId="243e87100f999536" providerId="LiveId" clId="{2957C5FF-D348-4F8B-AA64-D506A89F08FF}" dt="2020-01-31T10:50:03.202" v="5003" actId="1076"/>
          <ac:picMkLst>
            <pc:docMk/>
            <pc:sldMk cId="0" sldId="490"/>
            <ac:picMk id="17" creationId="{841C1071-D80D-47D3-8A1B-1AEB8155F097}"/>
          </ac:picMkLst>
        </pc:picChg>
        <pc:picChg chg="add mod">
          <ac:chgData name="付 康为" userId="243e87100f999536" providerId="LiveId" clId="{2957C5FF-D348-4F8B-AA64-D506A89F08FF}" dt="2020-01-31T02:11:13.505" v="3811" actId="1076"/>
          <ac:picMkLst>
            <pc:docMk/>
            <pc:sldMk cId="0" sldId="490"/>
            <ac:picMk id="19" creationId="{EF32287B-F467-4CA6-8504-511D829E56BF}"/>
          </ac:picMkLst>
        </pc:picChg>
        <pc:picChg chg="mod ord">
          <ac:chgData name="付 康为" userId="243e87100f999536" providerId="LiveId" clId="{2957C5FF-D348-4F8B-AA64-D506A89F08FF}" dt="2020-01-31T02:08:54.386" v="3752" actId="1076"/>
          <ac:picMkLst>
            <pc:docMk/>
            <pc:sldMk cId="0" sldId="490"/>
            <ac:picMk id="15365" creationId="{B2B3BAB8-6E64-4773-A046-432DF5076E8C}"/>
          </ac:picMkLst>
        </pc:picChg>
        <pc:picChg chg="del mod">
          <ac:chgData name="付 康为" userId="243e87100f999536" providerId="LiveId" clId="{2957C5FF-D348-4F8B-AA64-D506A89F08FF}" dt="2020-01-24T02:55:03.333" v="2341" actId="478"/>
          <ac:picMkLst>
            <pc:docMk/>
            <pc:sldMk cId="0" sldId="490"/>
            <ac:picMk id="15366" creationId="{312BC1F2-445D-4824-9AC7-A6DB8D633747}"/>
          </ac:picMkLst>
        </pc:picChg>
      </pc:sldChg>
      <pc:sldChg chg="addSp delSp modSp">
        <pc:chgData name="付 康为" userId="243e87100f999536" providerId="LiveId" clId="{2957C5FF-D348-4F8B-AA64-D506A89F08FF}" dt="2020-02-01T22:19:44.137" v="6911"/>
        <pc:sldMkLst>
          <pc:docMk/>
          <pc:sldMk cId="0" sldId="491"/>
        </pc:sldMkLst>
        <pc:spChg chg="mod">
          <ac:chgData name="付 康为" userId="243e87100f999536" providerId="LiveId" clId="{2957C5FF-D348-4F8B-AA64-D506A89F08FF}" dt="2020-01-31T00:35:01.884" v="3564" actId="1076"/>
          <ac:spMkLst>
            <pc:docMk/>
            <pc:sldMk cId="0" sldId="491"/>
            <ac:spMk id="2" creationId="{62CD80A2-A905-421F-9096-C5C5D034C677}"/>
          </ac:spMkLst>
        </pc:spChg>
        <pc:spChg chg="del mod">
          <ac:chgData name="付 康为" userId="243e87100f999536" providerId="LiveId" clId="{2957C5FF-D348-4F8B-AA64-D506A89F08FF}" dt="2020-01-30T21:07:55.849" v="2468" actId="478"/>
          <ac:spMkLst>
            <pc:docMk/>
            <pc:sldMk cId="0" sldId="491"/>
            <ac:spMk id="3" creationId="{3B821F1A-8BF7-4E30-A5D9-45FD6D3733CE}"/>
          </ac:spMkLst>
        </pc:spChg>
        <pc:spChg chg="del mod">
          <ac:chgData name="付 康为" userId="243e87100f999536" providerId="LiveId" clId="{2957C5FF-D348-4F8B-AA64-D506A89F08FF}" dt="2020-01-30T21:07:58.911" v="2469" actId="478"/>
          <ac:spMkLst>
            <pc:docMk/>
            <pc:sldMk cId="0" sldId="491"/>
            <ac:spMk id="4" creationId="{5434C7A3-A499-4B43-801D-6DD4FB35FE74}"/>
          </ac:spMkLst>
        </pc:spChg>
        <pc:spChg chg="add mod">
          <ac:chgData name="付 康为" userId="243e87100f999536" providerId="LiveId" clId="{2957C5FF-D348-4F8B-AA64-D506A89F08FF}" dt="2020-01-31T02:11:38.036" v="3812" actId="14100"/>
          <ac:spMkLst>
            <pc:docMk/>
            <pc:sldMk cId="0" sldId="491"/>
            <ac:spMk id="5" creationId="{40BC799F-FB5E-4EA5-92B2-BC05A4031215}"/>
          </ac:spMkLst>
        </pc:spChg>
        <pc:spChg chg="add mod">
          <ac:chgData name="付 康为" userId="243e87100f999536" providerId="LiveId" clId="{2957C5FF-D348-4F8B-AA64-D506A89F08FF}" dt="2020-01-31T00:35:01.884" v="3564" actId="1076"/>
          <ac:spMkLst>
            <pc:docMk/>
            <pc:sldMk cId="0" sldId="491"/>
            <ac:spMk id="6" creationId="{63B403BF-E7C9-4FA8-8C64-B961301A98F5}"/>
          </ac:spMkLst>
        </pc:spChg>
        <pc:spChg chg="add mod">
          <ac:chgData name="付 康为" userId="243e87100f999536" providerId="LiveId" clId="{2957C5FF-D348-4F8B-AA64-D506A89F08FF}" dt="2020-02-01T22:19:44.137" v="6911"/>
          <ac:spMkLst>
            <pc:docMk/>
            <pc:sldMk cId="0" sldId="491"/>
            <ac:spMk id="9" creationId="{4BA0C23C-64BB-4977-9833-D54029EBBEC8}"/>
          </ac:spMkLst>
        </pc:spChg>
        <pc:spChg chg="del mod">
          <ac:chgData name="付 康为" userId="243e87100f999536" providerId="LiveId" clId="{2957C5FF-D348-4F8B-AA64-D506A89F08FF}" dt="2020-01-30T21:07:53.214" v="2467" actId="478"/>
          <ac:spMkLst>
            <pc:docMk/>
            <pc:sldMk cId="0" sldId="491"/>
            <ac:spMk id="10" creationId="{369938D2-0EDA-448D-8E25-BC54140A29D6}"/>
          </ac:spMkLst>
        </pc:spChg>
        <pc:spChg chg="add mod">
          <ac:chgData name="付 康为" userId="243e87100f999536" providerId="LiveId" clId="{2957C5FF-D348-4F8B-AA64-D506A89F08FF}" dt="2020-01-31T00:34:08.863" v="3548" actId="1076"/>
          <ac:spMkLst>
            <pc:docMk/>
            <pc:sldMk cId="0" sldId="491"/>
            <ac:spMk id="11" creationId="{5650E2B3-D4DC-47BC-BA0C-53E27BA68426}"/>
          </ac:spMkLst>
        </pc:spChg>
        <pc:spChg chg="del mod">
          <ac:chgData name="付 康为" userId="243e87100f999536" providerId="LiveId" clId="{2957C5FF-D348-4F8B-AA64-D506A89F08FF}" dt="2020-01-30T21:08:01.620" v="2470" actId="478"/>
          <ac:spMkLst>
            <pc:docMk/>
            <pc:sldMk cId="0" sldId="491"/>
            <ac:spMk id="12" creationId="{32D20003-301D-46B1-A8F4-CC9671DC3225}"/>
          </ac:spMkLst>
        </pc:spChg>
        <pc:picChg chg="add del mod">
          <ac:chgData name="付 康为" userId="243e87100f999536" providerId="LiveId" clId="{2957C5FF-D348-4F8B-AA64-D506A89F08FF}" dt="2020-01-31T00:35:06.672" v="3566" actId="478"/>
          <ac:picMkLst>
            <pc:docMk/>
            <pc:sldMk cId="0" sldId="491"/>
            <ac:picMk id="7" creationId="{ED76027F-62A0-47B7-9A65-87E6473B939E}"/>
          </ac:picMkLst>
        </pc:picChg>
        <pc:picChg chg="add mod">
          <ac:chgData name="付 康为" userId="243e87100f999536" providerId="LiveId" clId="{2957C5FF-D348-4F8B-AA64-D506A89F08FF}" dt="2020-01-31T00:37:32.652" v="3601" actId="1036"/>
          <ac:picMkLst>
            <pc:docMk/>
            <pc:sldMk cId="0" sldId="491"/>
            <ac:picMk id="8" creationId="{484E9D7D-AA38-492A-B884-97000C21D2DB}"/>
          </ac:picMkLst>
        </pc:picChg>
        <pc:picChg chg="del mod">
          <ac:chgData name="付 康为" userId="243e87100f999536" providerId="LiveId" clId="{2957C5FF-D348-4F8B-AA64-D506A89F08FF}" dt="2020-01-30T21:07:49.102" v="2466" actId="478"/>
          <ac:picMkLst>
            <pc:docMk/>
            <pc:sldMk cId="0" sldId="491"/>
            <ac:picMk id="19460" creationId="{AC8EFD37-6E92-4C7F-993C-95FD75E1814F}"/>
          </ac:picMkLst>
        </pc:picChg>
      </pc:sldChg>
      <pc:sldChg chg="addSp delSp modSp del">
        <pc:chgData name="付 康为" userId="243e87100f999536" providerId="LiveId" clId="{2957C5FF-D348-4F8B-AA64-D506A89F08FF}" dt="2020-01-23T01:14:57.511" v="628" actId="47"/>
        <pc:sldMkLst>
          <pc:docMk/>
          <pc:sldMk cId="0" sldId="492"/>
        </pc:sldMkLst>
        <pc:spChg chg="add mod">
          <ac:chgData name="付 康为" userId="243e87100f999536" providerId="LiveId" clId="{2957C5FF-D348-4F8B-AA64-D506A89F08FF}" dt="2020-01-23T01:10:46.086" v="595" actId="1076"/>
          <ac:spMkLst>
            <pc:docMk/>
            <pc:sldMk cId="0" sldId="492"/>
            <ac:spMk id="2" creationId="{D31A9FC3-E14B-4EF8-A6FE-F9AD5F294739}"/>
          </ac:spMkLst>
        </pc:spChg>
        <pc:spChg chg="del mod">
          <ac:chgData name="付 康为" userId="243e87100f999536" providerId="LiveId" clId="{2957C5FF-D348-4F8B-AA64-D506A89F08FF}" dt="2020-01-23T01:09:03.618" v="579" actId="478"/>
          <ac:spMkLst>
            <pc:docMk/>
            <pc:sldMk cId="0" sldId="492"/>
            <ac:spMk id="21507" creationId="{87422770-6B2D-440E-A244-56F38CACF5A4}"/>
          </ac:spMkLst>
        </pc:spChg>
        <pc:picChg chg="add del mod">
          <ac:chgData name="付 康为" userId="243e87100f999536" providerId="LiveId" clId="{2957C5FF-D348-4F8B-AA64-D506A89F08FF}" dt="2020-01-23T01:14:51.074" v="627" actId="1076"/>
          <ac:picMkLst>
            <pc:docMk/>
            <pc:sldMk cId="0" sldId="492"/>
            <ac:picMk id="21508" creationId="{8397C3B5-0413-4016-B698-F8E8CFDA87AC}"/>
          </ac:picMkLst>
        </pc:picChg>
      </pc:sldChg>
      <pc:sldChg chg="add">
        <pc:chgData name="付 康为" userId="243e87100f999536" providerId="LiveId" clId="{2957C5FF-D348-4F8B-AA64-D506A89F08FF}" dt="2020-01-31T02:42:14.549" v="4050"/>
        <pc:sldMkLst>
          <pc:docMk/>
          <pc:sldMk cId="3658637618" sldId="493"/>
        </pc:sldMkLst>
        <pc:spChg chg="mod">
          <ac:chgData name="付 康为" userId="243e87100f999536" providerId="LiveId" clId="{2957C5FF-D348-4F8B-AA64-D506A89F08FF}" dt="2020-01-31T10:51:40.243" v="5012" actId="207"/>
          <ac:spMkLst>
            <pc:docMk/>
            <pc:sldMk cId="3658637618" sldId="493"/>
            <ac:spMk id="2" creationId="{8446B1E6-813F-46A1-B25A-E6FD2EE5AF59}"/>
          </ac:spMkLst>
        </pc:spChg>
        <pc:spChg chg="add mod">
          <ac:chgData name="付 康为" userId="243e87100f999536" providerId="LiveId" clId="{2957C5FF-D348-4F8B-AA64-D506A89F08FF}" dt="2020-01-31T10:47:47.914" v="4978" actId="1076"/>
          <ac:spMkLst>
            <pc:docMk/>
            <pc:sldMk cId="3658637618" sldId="493"/>
            <ac:spMk id="3" creationId="{3C741E07-BB9B-4790-8025-60E2D266CB7A}"/>
          </ac:spMkLst>
        </pc:spChg>
        <pc:spChg chg="mod">
          <ac:chgData name="付 康为" userId="243e87100f999536" providerId="LiveId" clId="{2957C5FF-D348-4F8B-AA64-D506A89F08FF}" dt="2020-01-31T08:46:16.930" v="4943"/>
          <ac:spMkLst>
            <pc:docMk/>
            <pc:sldMk cId="3658637618" sldId="493"/>
            <ac:spMk id="25602" creationId="{01D712CA-9C81-485B-B86A-EEADEEEAA7AB}"/>
          </ac:spMkLst>
        </pc:spChg>
        <pc:picChg chg="mod">
          <ac:chgData name="付 康为" userId="243e87100f999536" providerId="LiveId" clId="{2957C5FF-D348-4F8B-AA64-D506A89F08FF}" dt="2020-01-31T10:48:01.091" v="4991" actId="1035"/>
          <ac:picMkLst>
            <pc:docMk/>
            <pc:sldMk cId="3658637618" sldId="493"/>
            <ac:picMk id="25604" creationId="{1C330877-01E2-4294-A128-9EF80C4B2D8A}"/>
          </ac:picMkLst>
        </pc:picChg>
      </pc:sldChg>
      <pc:sldChg chg="modSp add">
        <pc:chgData name="付 康为" userId="243e87100f999536" providerId="LiveId" clId="{2957C5FF-D348-4F8B-AA64-D506A89F08FF}" dt="2020-01-31T08:00:52.030" v="4774" actId="255"/>
        <pc:sldMkLst>
          <pc:docMk/>
          <pc:sldMk cId="4188616324" sldId="494"/>
        </pc:sldMkLst>
        <pc:spChg chg="mod">
          <ac:chgData name="付 康为" userId="243e87100f999536" providerId="LiveId" clId="{2957C5FF-D348-4F8B-AA64-D506A89F08FF}" dt="2020-01-31T08:00:52.030" v="4774" actId="255"/>
          <ac:spMkLst>
            <pc:docMk/>
            <pc:sldMk cId="4188616324" sldId="494"/>
            <ac:spMk id="2" creationId="{6BEC5917-B145-4A41-AA54-52B00048EFC3}"/>
          </ac:spMkLst>
        </pc:spChg>
        <pc:spChg chg="add mod">
          <ac:chgData name="付 康为" userId="243e87100f999536" providerId="LiveId" clId="{2957C5FF-D348-4F8B-AA64-D506A89F08FF}" dt="2020-01-31T08:45:16.412" v="4935" actId="1076"/>
          <ac:spMkLst>
            <pc:docMk/>
            <pc:sldMk cId="4188616324" sldId="494"/>
            <ac:spMk id="5" creationId="{276D76E1-8130-43A9-94F4-4EFF39CA7D95}"/>
          </ac:spMkLst>
        </pc:spChg>
        <pc:spChg chg="add mod">
          <ac:chgData name="付 康为" userId="243e87100f999536" providerId="LiveId" clId="{2957C5FF-D348-4F8B-AA64-D506A89F08FF}" dt="2020-01-31T08:45:16.412" v="4935" actId="1076"/>
          <ac:spMkLst>
            <pc:docMk/>
            <pc:sldMk cId="4188616324" sldId="494"/>
            <ac:spMk id="6" creationId="{1F009FE4-7FF6-4262-BA98-8A99DF48E713}"/>
          </ac:spMkLst>
        </pc:spChg>
        <pc:spChg chg="add mod">
          <ac:chgData name="付 康为" userId="243e87100f999536" providerId="LiveId" clId="{2957C5FF-D348-4F8B-AA64-D506A89F08FF}" dt="2020-01-31T08:45:23.445" v="4936" actId="1076"/>
          <ac:spMkLst>
            <pc:docMk/>
            <pc:sldMk cId="4188616324" sldId="494"/>
            <ac:spMk id="7" creationId="{C1E87FF7-F321-46E3-9EDA-73301970C3A4}"/>
          </ac:spMkLst>
        </pc:spChg>
        <pc:spChg chg="add mod">
          <ac:chgData name="付 康为" userId="243e87100f999536" providerId="LiveId" clId="{2957C5FF-D348-4F8B-AA64-D506A89F08FF}" dt="2020-01-31T08:45:23.445" v="4936" actId="1076"/>
          <ac:spMkLst>
            <pc:docMk/>
            <pc:sldMk cId="4188616324" sldId="494"/>
            <ac:spMk id="8" creationId="{E38B23E5-DD7F-4688-AE71-3D5569B884E2}"/>
          </ac:spMkLst>
        </pc:spChg>
        <pc:spChg chg="mod">
          <ac:chgData name="付 康为" userId="243e87100f999536" providerId="LiveId" clId="{2957C5FF-D348-4F8B-AA64-D506A89F08FF}" dt="2020-01-31T08:46:04.411" v="4941"/>
          <ac:spMkLst>
            <pc:docMk/>
            <pc:sldMk cId="4188616324" sldId="494"/>
            <ac:spMk id="23554" creationId="{8B33F6E1-C6EC-424C-AE2E-E7DBEA70C180}"/>
          </ac:spMkLst>
        </pc:spChg>
        <pc:picChg chg="mod">
          <ac:chgData name="付 康为" userId="243e87100f999536" providerId="LiveId" clId="{2957C5FF-D348-4F8B-AA64-D506A89F08FF}" dt="2020-01-31T08:45:26.129" v="4937" actId="1036"/>
          <ac:picMkLst>
            <pc:docMk/>
            <pc:sldMk cId="4188616324" sldId="494"/>
            <ac:picMk id="23556" creationId="{11948555-7AED-476B-ACEB-36B0FD724112}"/>
          </ac:picMkLst>
        </pc:picChg>
      </pc:sldChg>
      <pc:sldChg chg="addSp delSp modSp ord">
        <pc:chgData name="付 康为" userId="243e87100f999536" providerId="LiveId" clId="{2957C5FF-D348-4F8B-AA64-D506A89F08FF}" dt="2020-01-31T06:37:32.128" v="4549" actId="1038"/>
        <pc:sldMkLst>
          <pc:docMk/>
          <pc:sldMk cId="0" sldId="495"/>
        </pc:sldMkLst>
        <pc:spChg chg="del mod">
          <ac:chgData name="付 康为" userId="243e87100f999536" providerId="LiveId" clId="{2957C5FF-D348-4F8B-AA64-D506A89F08FF}" dt="2020-01-31T02:40:02.700" v="4031" actId="478"/>
          <ac:spMkLst>
            <pc:docMk/>
            <pc:sldMk cId="0" sldId="495"/>
            <ac:spMk id="2" creationId="{51C31167-3BDE-4A62-8218-D7A122E88C13}"/>
          </ac:spMkLst>
        </pc:spChg>
        <pc:spChg chg="add mod">
          <ac:chgData name="付 康为" userId="243e87100f999536" providerId="LiveId" clId="{2957C5FF-D348-4F8B-AA64-D506A89F08FF}" dt="2020-01-31T04:52:46.341" v="4088" actId="20577"/>
          <ac:spMkLst>
            <pc:docMk/>
            <pc:sldMk cId="0" sldId="495"/>
            <ac:spMk id="3" creationId="{8297C8C2-14F4-436F-81DC-EE1325063880}"/>
          </ac:spMkLst>
        </pc:spChg>
        <pc:spChg chg="add mod">
          <ac:chgData name="付 康为" userId="243e87100f999536" providerId="LiveId" clId="{2957C5FF-D348-4F8B-AA64-D506A89F08FF}" dt="2020-01-31T06:37:32.128" v="4549" actId="1038"/>
          <ac:spMkLst>
            <pc:docMk/>
            <pc:sldMk cId="0" sldId="495"/>
            <ac:spMk id="6" creationId="{825A1AF8-01EA-4C48-8C73-68E63C109AD8}"/>
          </ac:spMkLst>
        </pc:spChg>
        <pc:spChg chg="add mod">
          <ac:chgData name="付 康为" userId="243e87100f999536" providerId="LiveId" clId="{2957C5FF-D348-4F8B-AA64-D506A89F08FF}" dt="2020-01-31T06:37:32.128" v="4549" actId="1038"/>
          <ac:spMkLst>
            <pc:docMk/>
            <pc:sldMk cId="0" sldId="495"/>
            <ac:spMk id="7" creationId="{A7F4D19B-EC28-4D16-97FA-28DED5B7D383}"/>
          </ac:spMkLst>
        </pc:spChg>
        <pc:spChg chg="add mod">
          <ac:chgData name="付 康为" userId="243e87100f999536" providerId="LiveId" clId="{2957C5FF-D348-4F8B-AA64-D506A89F08FF}" dt="2020-01-31T06:37:32.128" v="4549" actId="1038"/>
          <ac:spMkLst>
            <pc:docMk/>
            <pc:sldMk cId="0" sldId="495"/>
            <ac:spMk id="8" creationId="{C1D71C13-431F-4393-BC2B-C1B5A7BFCFB3}"/>
          </ac:spMkLst>
        </pc:spChg>
        <pc:spChg chg="mod">
          <ac:chgData name="付 康为" userId="243e87100f999536" providerId="LiveId" clId="{2957C5FF-D348-4F8B-AA64-D506A89F08FF}" dt="2020-01-31T04:54:53.687" v="4112"/>
          <ac:spMkLst>
            <pc:docMk/>
            <pc:sldMk cId="0" sldId="495"/>
            <ac:spMk id="27650" creationId="{7A833846-5760-444E-BDAB-FD47EE7BCE11}"/>
          </ac:spMkLst>
        </pc:spChg>
        <pc:picChg chg="add mod">
          <ac:chgData name="付 康为" userId="243e87100f999536" providerId="LiveId" clId="{2957C5FF-D348-4F8B-AA64-D506A89F08FF}" dt="2020-01-31T06:37:32.128" v="4549" actId="1038"/>
          <ac:picMkLst>
            <pc:docMk/>
            <pc:sldMk cId="0" sldId="495"/>
            <ac:picMk id="4" creationId="{DF63DABE-1597-4A2C-985F-6A2C1BC1BA5F}"/>
          </ac:picMkLst>
        </pc:picChg>
        <pc:picChg chg="add mod">
          <ac:chgData name="付 康为" userId="243e87100f999536" providerId="LiveId" clId="{2957C5FF-D348-4F8B-AA64-D506A89F08FF}" dt="2020-01-31T06:37:32.128" v="4549" actId="1038"/>
          <ac:picMkLst>
            <pc:docMk/>
            <pc:sldMk cId="0" sldId="495"/>
            <ac:picMk id="5" creationId="{59BC6CD0-97E8-4494-93CF-82DE8A4456D7}"/>
          </ac:picMkLst>
        </pc:picChg>
        <pc:picChg chg="mod">
          <ac:chgData name="付 康为" userId="243e87100f999536" providerId="LiveId" clId="{2957C5FF-D348-4F8B-AA64-D506A89F08FF}" dt="2020-01-31T04:54:59.484" v="4113" actId="1038"/>
          <ac:picMkLst>
            <pc:docMk/>
            <pc:sldMk cId="0" sldId="495"/>
            <ac:picMk id="27652" creationId="{092B3718-3D5E-49FB-AA6B-37EE0DA580E9}"/>
          </ac:picMkLst>
        </pc:picChg>
      </pc:sldChg>
      <pc:sldChg chg="del">
        <pc:chgData name="付 康为" userId="243e87100f999536" providerId="LiveId" clId="{2957C5FF-D348-4F8B-AA64-D506A89F08FF}" dt="2020-01-31T02:38:06.027" v="4018" actId="2696"/>
        <pc:sldMkLst>
          <pc:docMk/>
          <pc:sldMk cId="2815261767" sldId="498"/>
        </pc:sldMkLst>
      </pc:sldChg>
      <pc:sldChg chg="addSp delSp modSp">
        <pc:chgData name="付 康为" userId="243e87100f999536" providerId="LiveId" clId="{2957C5FF-D348-4F8B-AA64-D506A89F08FF}" dt="2020-01-31T10:54:17.569" v="5028" actId="1076"/>
        <pc:sldMkLst>
          <pc:docMk/>
          <pc:sldMk cId="0" sldId="499"/>
        </pc:sldMkLst>
        <pc:spChg chg="add del mod">
          <ac:chgData name="付 康为" userId="243e87100f999536" providerId="LiveId" clId="{2957C5FF-D348-4F8B-AA64-D506A89F08FF}" dt="2020-01-31T05:21:49.814" v="4297" actId="478"/>
          <ac:spMkLst>
            <pc:docMk/>
            <pc:sldMk cId="0" sldId="499"/>
            <ac:spMk id="6" creationId="{1990A1A5-907A-4565-A9D9-F361CCA07ACF}"/>
          </ac:spMkLst>
        </pc:spChg>
        <pc:spChg chg="add del mod">
          <ac:chgData name="付 康为" userId="243e87100f999536" providerId="LiveId" clId="{2957C5FF-D348-4F8B-AA64-D506A89F08FF}" dt="2020-01-31T05:21:53.990" v="4299" actId="478"/>
          <ac:spMkLst>
            <pc:docMk/>
            <pc:sldMk cId="0" sldId="499"/>
            <ac:spMk id="7" creationId="{5D0DB263-91DA-4346-9938-19C5748B8F51}"/>
          </ac:spMkLst>
        </pc:spChg>
        <pc:spChg chg="mod">
          <ac:chgData name="付 康为" userId="243e87100f999536" providerId="LiveId" clId="{2957C5FF-D348-4F8B-AA64-D506A89F08FF}" dt="2020-01-31T10:54:17.569" v="5028" actId="1076"/>
          <ac:spMkLst>
            <pc:docMk/>
            <pc:sldMk cId="0" sldId="499"/>
            <ac:spMk id="35844" creationId="{E87FB90F-1456-481D-B408-9C5E9FF26007}"/>
          </ac:spMkLst>
        </pc:spChg>
        <pc:picChg chg="add del mod">
          <ac:chgData name="付 康为" userId="243e87100f999536" providerId="LiveId" clId="{2957C5FF-D348-4F8B-AA64-D506A89F08FF}" dt="2020-01-31T05:21:47.924" v="4296" actId="478"/>
          <ac:picMkLst>
            <pc:docMk/>
            <pc:sldMk cId="0" sldId="499"/>
            <ac:picMk id="5" creationId="{53AD1B6F-390C-483F-953C-5A868AFBB14A}"/>
          </ac:picMkLst>
        </pc:picChg>
        <pc:picChg chg="mod">
          <ac:chgData name="付 康为" userId="243e87100f999536" providerId="LiveId" clId="{2957C5FF-D348-4F8B-AA64-D506A89F08FF}" dt="2020-01-31T10:54:14.426" v="5027" actId="1076"/>
          <ac:picMkLst>
            <pc:docMk/>
            <pc:sldMk cId="0" sldId="499"/>
            <ac:picMk id="35843" creationId="{08ABA61C-7BE5-4D32-9275-7B84E912B0AA}"/>
          </ac:picMkLst>
        </pc:picChg>
      </pc:sldChg>
      <pc:sldChg chg="delSp modSp add del">
        <pc:chgData name="付 康为" userId="243e87100f999536" providerId="LiveId" clId="{2957C5FF-D348-4F8B-AA64-D506A89F08FF}" dt="2020-01-23T02:28:05.829" v="1699" actId="47"/>
        <pc:sldMkLst>
          <pc:docMk/>
          <pc:sldMk cId="0" sldId="500"/>
        </pc:sldMkLst>
        <pc:spChg chg="mod">
          <ac:chgData name="付 康为" userId="243e87100f999536" providerId="LiveId" clId="{2957C5FF-D348-4F8B-AA64-D506A89F08FF}" dt="2020-01-23T02:27:15.379" v="1693" actId="14100"/>
          <ac:spMkLst>
            <pc:docMk/>
            <pc:sldMk cId="0" sldId="500"/>
            <ac:spMk id="18" creationId="{746FDCB8-12C9-476B-ABB3-9B06D9FD306F}"/>
          </ac:spMkLst>
        </pc:spChg>
        <pc:spChg chg="mod">
          <ac:chgData name="付 康为" userId="243e87100f999536" providerId="LiveId" clId="{2957C5FF-D348-4F8B-AA64-D506A89F08FF}" dt="2020-01-23T02:06:43.878" v="1278" actId="14100"/>
          <ac:spMkLst>
            <pc:docMk/>
            <pc:sldMk cId="0" sldId="500"/>
            <ac:spMk id="33794" creationId="{70937849-AEA7-45A6-B2A7-56126B69DA3C}"/>
          </ac:spMkLst>
        </pc:spChg>
        <pc:spChg chg="del mod">
          <ac:chgData name="付 康为" userId="243e87100f999536" providerId="LiveId" clId="{2957C5FF-D348-4F8B-AA64-D506A89F08FF}" dt="2020-01-23T02:27:17.619" v="1694" actId="478"/>
          <ac:spMkLst>
            <pc:docMk/>
            <pc:sldMk cId="0" sldId="500"/>
            <ac:spMk id="33797" creationId="{DA70E69D-508D-462F-B9F8-4038225A5C48}"/>
          </ac:spMkLst>
        </pc:spChg>
        <pc:picChg chg="mod">
          <ac:chgData name="付 康为" userId="243e87100f999536" providerId="LiveId" clId="{2957C5FF-D348-4F8B-AA64-D506A89F08FF}" dt="2020-01-23T02:09:51.396" v="1371" actId="1076"/>
          <ac:picMkLst>
            <pc:docMk/>
            <pc:sldMk cId="0" sldId="500"/>
            <ac:picMk id="33796" creationId="{9BDD2773-75E3-4B9E-B061-600D75182787}"/>
          </ac:picMkLst>
        </pc:picChg>
      </pc:sldChg>
      <pc:sldChg chg="addSp delSp modSp">
        <pc:chgData name="付 康为" userId="243e87100f999536" providerId="LiveId" clId="{2957C5FF-D348-4F8B-AA64-D506A89F08FF}" dt="2020-02-01T22:47:25.435" v="6916"/>
        <pc:sldMkLst>
          <pc:docMk/>
          <pc:sldMk cId="0" sldId="501"/>
        </pc:sldMkLst>
        <pc:spChg chg="mod">
          <ac:chgData name="付 康为" userId="243e87100f999536" providerId="LiveId" clId="{2957C5FF-D348-4F8B-AA64-D506A89F08FF}" dt="2020-02-01T22:47:25.435" v="6916"/>
          <ac:spMkLst>
            <pc:docMk/>
            <pc:sldMk cId="0" sldId="501"/>
            <ac:spMk id="18" creationId="{6CD27418-4986-430D-B7BA-FFEC2C5F3907}"/>
          </ac:spMkLst>
        </pc:spChg>
        <pc:spChg chg="mod">
          <ac:chgData name="付 康为" userId="243e87100f999536" providerId="LiveId" clId="{2957C5FF-D348-4F8B-AA64-D506A89F08FF}" dt="2020-01-31T04:56:42.001" v="4130" actId="20577"/>
          <ac:spMkLst>
            <pc:docMk/>
            <pc:sldMk cId="0" sldId="501"/>
            <ac:spMk id="31746" creationId="{40FA5F93-FE4B-4247-A4D9-10C863517206}"/>
          </ac:spMkLst>
        </pc:spChg>
        <pc:spChg chg="del mod">
          <ac:chgData name="付 康为" userId="243e87100f999536" providerId="LiveId" clId="{2957C5FF-D348-4F8B-AA64-D506A89F08FF}" dt="2020-01-24T00:17:36.100" v="2151" actId="478"/>
          <ac:spMkLst>
            <pc:docMk/>
            <pc:sldMk cId="0" sldId="501"/>
            <ac:spMk id="31748" creationId="{5FDFEB92-E537-4096-A1DA-0460B20C5919}"/>
          </ac:spMkLst>
        </pc:spChg>
        <pc:picChg chg="add mod">
          <ac:chgData name="付 康为" userId="243e87100f999536" providerId="LiveId" clId="{2957C5FF-D348-4F8B-AA64-D506A89F08FF}" dt="2020-01-31T05:56:12.039" v="4457" actId="1076"/>
          <ac:picMkLst>
            <pc:docMk/>
            <pc:sldMk cId="0" sldId="501"/>
            <ac:picMk id="2" creationId="{E1BC29F2-8FCC-43C8-B979-FA3B35C95833}"/>
          </ac:picMkLst>
        </pc:picChg>
        <pc:picChg chg="del mod">
          <ac:chgData name="付 康为" userId="243e87100f999536" providerId="LiveId" clId="{2957C5FF-D348-4F8B-AA64-D506A89F08FF}" dt="2020-01-30T21:25:15.894" v="2490" actId="478"/>
          <ac:picMkLst>
            <pc:docMk/>
            <pc:sldMk cId="0" sldId="501"/>
            <ac:picMk id="7" creationId="{DD3BF746-DA98-4630-A475-1A2889F5FE8E}"/>
          </ac:picMkLst>
        </pc:picChg>
        <pc:picChg chg="add mod">
          <ac:chgData name="付 康为" userId="243e87100f999536" providerId="LiveId" clId="{2957C5FF-D348-4F8B-AA64-D506A89F08FF}" dt="2020-01-31T05:55:49.193" v="4455" actId="1037"/>
          <ac:picMkLst>
            <pc:docMk/>
            <pc:sldMk cId="0" sldId="501"/>
            <ac:picMk id="8" creationId="{BD7B27FD-75A5-4EE4-93F2-AB2DC76575E0}"/>
          </ac:picMkLst>
        </pc:picChg>
        <pc:picChg chg="mod">
          <ac:chgData name="付 康为" userId="243e87100f999536" providerId="LiveId" clId="{2957C5FF-D348-4F8B-AA64-D506A89F08FF}" dt="2020-01-31T05:55:45.853" v="4450" actId="1038"/>
          <ac:picMkLst>
            <pc:docMk/>
            <pc:sldMk cId="0" sldId="501"/>
            <ac:picMk id="31750" creationId="{9A146A90-1ACC-4EE6-90B7-EBDBB4E52978}"/>
          </ac:picMkLst>
        </pc:picChg>
      </pc:sldChg>
      <pc:sldChg chg="addSp delSp modSp">
        <pc:chgData name="付 康为" userId="243e87100f999536" providerId="LiveId" clId="{2957C5FF-D348-4F8B-AA64-D506A89F08FF}" dt="2020-01-31T12:09:37.901" v="5154" actId="1037"/>
        <pc:sldMkLst>
          <pc:docMk/>
          <pc:sldMk cId="0" sldId="502"/>
        </pc:sldMkLst>
        <pc:spChg chg="add mod">
          <ac:chgData name="付 康为" userId="243e87100f999536" providerId="LiveId" clId="{2957C5FF-D348-4F8B-AA64-D506A89F08FF}" dt="2020-01-31T12:09:37.901" v="5154" actId="1037"/>
          <ac:spMkLst>
            <pc:docMk/>
            <pc:sldMk cId="0" sldId="502"/>
            <ac:spMk id="3" creationId="{097D2A98-B2C4-4735-A72E-45DF323FECDE}"/>
          </ac:spMkLst>
        </pc:spChg>
        <pc:spChg chg="mod">
          <ac:chgData name="付 康为" userId="243e87100f999536" providerId="LiveId" clId="{2957C5FF-D348-4F8B-AA64-D506A89F08FF}" dt="2020-01-31T12:09:33.416" v="5152" actId="1076"/>
          <ac:spMkLst>
            <pc:docMk/>
            <pc:sldMk cId="0" sldId="502"/>
            <ac:spMk id="33795" creationId="{EAD9DD10-A7C2-4C1F-A4AE-9898053E7D6B}"/>
          </ac:spMkLst>
        </pc:spChg>
        <pc:spChg chg="mod">
          <ac:chgData name="付 康为" userId="243e87100f999536" providerId="LiveId" clId="{2957C5FF-D348-4F8B-AA64-D506A89F08FF}" dt="2020-01-24T01:02:15.039" v="2232" actId="14100"/>
          <ac:spMkLst>
            <pc:docMk/>
            <pc:sldMk cId="0" sldId="502"/>
            <ac:spMk id="37890" creationId="{B4687CA8-5EA2-4B83-9BC1-9B8B4415ADB8}"/>
          </ac:spMkLst>
        </pc:spChg>
        <pc:picChg chg="add mod">
          <ac:chgData name="付 康为" userId="243e87100f999536" providerId="LiveId" clId="{2957C5FF-D348-4F8B-AA64-D506A89F08FF}" dt="2020-01-31T12:09:29.305" v="5151" actId="1076"/>
          <ac:picMkLst>
            <pc:docMk/>
            <pc:sldMk cId="0" sldId="502"/>
            <ac:picMk id="2" creationId="{8BD99F2B-3257-43BB-88BF-F6FCD81B52B0}"/>
          </ac:picMkLst>
        </pc:picChg>
        <pc:picChg chg="add del mod">
          <ac:chgData name="付 康为" userId="243e87100f999536" providerId="LiveId" clId="{2957C5FF-D348-4F8B-AA64-D506A89F08FF}" dt="2020-01-23T02:41:45.998" v="1831" actId="478"/>
          <ac:picMkLst>
            <pc:docMk/>
            <pc:sldMk cId="0" sldId="502"/>
            <ac:picMk id="2" creationId="{D5D59F33-9223-4618-A9EF-487FEA20274C}"/>
          </ac:picMkLst>
        </pc:picChg>
        <pc:picChg chg="add del mod">
          <ac:chgData name="付 康为" userId="243e87100f999536" providerId="LiveId" clId="{2957C5FF-D348-4F8B-AA64-D506A89F08FF}" dt="2020-01-23T02:41:45.382" v="1830" actId="478"/>
          <ac:picMkLst>
            <pc:docMk/>
            <pc:sldMk cId="0" sldId="502"/>
            <ac:picMk id="3" creationId="{524C139A-FA6C-4CC7-8BC7-1E3E503F1D57}"/>
          </ac:picMkLst>
        </pc:picChg>
        <pc:picChg chg="add del mod">
          <ac:chgData name="付 康为" userId="243e87100f999536" providerId="LiveId" clId="{2957C5FF-D348-4F8B-AA64-D506A89F08FF}" dt="2020-01-23T02:39:29.291" v="1829"/>
          <ac:picMkLst>
            <pc:docMk/>
            <pc:sldMk cId="0" sldId="502"/>
            <ac:picMk id="4" creationId="{6ECA9380-BF08-4716-A357-8B64A11E4D2E}"/>
          </ac:picMkLst>
        </pc:picChg>
        <pc:picChg chg="add del mod">
          <ac:chgData name="付 康为" userId="243e87100f999536" providerId="LiveId" clId="{2957C5FF-D348-4F8B-AA64-D506A89F08FF}" dt="2020-01-31T12:07:34.431" v="5117" actId="478"/>
          <ac:picMkLst>
            <pc:docMk/>
            <pc:sldMk cId="0" sldId="502"/>
            <ac:picMk id="5" creationId="{9B1B0658-5713-4F0F-9DFD-D0C5B76DB8F1}"/>
          </ac:picMkLst>
        </pc:picChg>
        <pc:picChg chg="del">
          <ac:chgData name="付 康为" userId="243e87100f999536" providerId="LiveId" clId="{2957C5FF-D348-4F8B-AA64-D506A89F08FF}" dt="2020-01-23T02:36:13.717" v="1813" actId="478"/>
          <ac:picMkLst>
            <pc:docMk/>
            <pc:sldMk cId="0" sldId="502"/>
            <ac:picMk id="37892" creationId="{A7D53E9A-A6DF-4518-A165-78AB544C04CC}"/>
          </ac:picMkLst>
        </pc:picChg>
      </pc:sldChg>
      <pc:sldChg chg="addSp delSp modSp add del mod setBg">
        <pc:chgData name="付 康为" userId="243e87100f999536" providerId="LiveId" clId="{2957C5FF-D348-4F8B-AA64-D506A89F08FF}" dt="2020-01-31T20:42:16.030" v="5341" actId="1076"/>
        <pc:sldMkLst>
          <pc:docMk/>
          <pc:sldMk cId="0" sldId="503"/>
        </pc:sldMkLst>
        <pc:spChg chg="add del">
          <ac:chgData name="付 康为" userId="243e87100f999536" providerId="LiveId" clId="{2957C5FF-D348-4F8B-AA64-D506A89F08FF}" dt="2020-01-31T13:18:17.518" v="5230" actId="26606"/>
          <ac:spMkLst>
            <pc:docMk/>
            <pc:sldMk cId="0" sldId="503"/>
            <ac:spMk id="76" creationId="{1E2E0AFE-704B-4CB8-AB9D-D44727875966}"/>
          </ac:spMkLst>
        </pc:spChg>
        <pc:spChg chg="mod">
          <ac:chgData name="付 康为" userId="243e87100f999536" providerId="LiveId" clId="{2957C5FF-D348-4F8B-AA64-D506A89F08FF}" dt="2020-01-31T20:42:08.527" v="5339" actId="1076"/>
          <ac:spMkLst>
            <pc:docMk/>
            <pc:sldMk cId="0" sldId="503"/>
            <ac:spMk id="33795" creationId="{11A5AA45-9F10-4263-829E-B2EAB8C89B66}"/>
          </ac:spMkLst>
        </pc:spChg>
        <pc:spChg chg="mod">
          <ac:chgData name="付 康为" userId="243e87100f999536" providerId="LiveId" clId="{2957C5FF-D348-4F8B-AA64-D506A89F08FF}" dt="2020-01-31T13:18:17.518" v="5230" actId="26606"/>
          <ac:spMkLst>
            <pc:docMk/>
            <pc:sldMk cId="0" sldId="503"/>
            <ac:spMk id="39938" creationId="{1E50C088-773B-46C7-8926-5C55DE27AC6B}"/>
          </ac:spMkLst>
        </pc:spChg>
        <pc:picChg chg="add del mod">
          <ac:chgData name="付 康为" userId="243e87100f999536" providerId="LiveId" clId="{2957C5FF-D348-4F8B-AA64-D506A89F08FF}" dt="2020-01-31T12:51:41.623" v="5179" actId="478"/>
          <ac:picMkLst>
            <pc:docMk/>
            <pc:sldMk cId="0" sldId="503"/>
            <ac:picMk id="2" creationId="{EBEC505D-F16C-4F2E-8F0C-058899BB499B}"/>
          </ac:picMkLst>
        </pc:picChg>
        <pc:picChg chg="add del mod">
          <ac:chgData name="付 康为" userId="243e87100f999536" providerId="LiveId" clId="{2957C5FF-D348-4F8B-AA64-D506A89F08FF}" dt="2020-01-31T12:52:12.782" v="5192" actId="478"/>
          <ac:picMkLst>
            <pc:docMk/>
            <pc:sldMk cId="0" sldId="503"/>
            <ac:picMk id="3" creationId="{B899F206-D1D5-4CE2-916E-45C423FB3487}"/>
          </ac:picMkLst>
        </pc:picChg>
        <pc:picChg chg="add mod ord">
          <ac:chgData name="付 康为" userId="243e87100f999536" providerId="LiveId" clId="{2957C5FF-D348-4F8B-AA64-D506A89F08FF}" dt="2020-01-31T13:18:58.142" v="5247" actId="14100"/>
          <ac:picMkLst>
            <pc:docMk/>
            <pc:sldMk cId="0" sldId="503"/>
            <ac:picMk id="4" creationId="{8216A8F6-E60D-4A47-98D1-435F7FC4665B}"/>
          </ac:picMkLst>
        </pc:picChg>
        <pc:picChg chg="add mod">
          <ac:chgData name="付 康为" userId="243e87100f999536" providerId="LiveId" clId="{2957C5FF-D348-4F8B-AA64-D506A89F08FF}" dt="2020-01-31T13:18:45.175" v="5242" actId="14100"/>
          <ac:picMkLst>
            <pc:docMk/>
            <pc:sldMk cId="0" sldId="503"/>
            <ac:picMk id="5" creationId="{69160A59-4CE8-45A6-BD3C-74D815743F76}"/>
          </ac:picMkLst>
        </pc:picChg>
        <pc:picChg chg="add del mod">
          <ac:chgData name="付 康为" userId="243e87100f999536" providerId="LiveId" clId="{2957C5FF-D348-4F8B-AA64-D506A89F08FF}" dt="2020-01-31T20:36:40.453" v="5257" actId="478"/>
          <ac:picMkLst>
            <pc:docMk/>
            <pc:sldMk cId="0" sldId="503"/>
            <ac:picMk id="12" creationId="{77CF4D4A-5E1E-461F-806C-39823FA9AA78}"/>
          </ac:picMkLst>
        </pc:picChg>
        <pc:picChg chg="add mod">
          <ac:chgData name="付 康为" userId="243e87100f999536" providerId="LiveId" clId="{2957C5FF-D348-4F8B-AA64-D506A89F08FF}" dt="2020-01-31T20:42:16.030" v="5341" actId="1076"/>
          <ac:picMkLst>
            <pc:docMk/>
            <pc:sldMk cId="0" sldId="503"/>
            <ac:picMk id="13" creationId="{C80FE86D-9B6D-4A94-973E-6F79911D778A}"/>
          </ac:picMkLst>
        </pc:picChg>
        <pc:picChg chg="del">
          <ac:chgData name="付 康为" userId="243e87100f999536" providerId="LiveId" clId="{2957C5FF-D348-4F8B-AA64-D506A89F08FF}" dt="2020-01-23T02:44:16.875" v="1933" actId="478"/>
          <ac:picMkLst>
            <pc:docMk/>
            <pc:sldMk cId="0" sldId="503"/>
            <ac:picMk id="39940" creationId="{A8203AE9-41D1-492D-984E-D7F23F684ABA}"/>
          </ac:picMkLst>
        </pc:picChg>
        <pc:picChg chg="del mod">
          <ac:chgData name="付 康为" userId="243e87100f999536" providerId="LiveId" clId="{2957C5FF-D348-4F8B-AA64-D506A89F08FF}" dt="2020-01-31T12:52:05.450" v="5190" actId="478"/>
          <ac:picMkLst>
            <pc:docMk/>
            <pc:sldMk cId="0" sldId="503"/>
            <ac:picMk id="39941" creationId="{924E2A3D-D0E0-41EF-BDBE-6F887BEA8F20}"/>
          </ac:picMkLst>
        </pc:picChg>
        <pc:picChg chg="del mod">
          <ac:chgData name="付 康为" userId="243e87100f999536" providerId="LiveId" clId="{2957C5FF-D348-4F8B-AA64-D506A89F08FF}" dt="2020-01-31T20:36:41.743" v="5258" actId="478"/>
          <ac:picMkLst>
            <pc:docMk/>
            <pc:sldMk cId="0" sldId="503"/>
            <ac:picMk id="39942" creationId="{4E591C8A-F7F4-4708-83B4-DFAFFB1BD56A}"/>
          </ac:picMkLst>
        </pc:picChg>
        <pc:picChg chg="del mod">
          <ac:chgData name="付 康为" userId="243e87100f999536" providerId="LiveId" clId="{2957C5FF-D348-4F8B-AA64-D506A89F08FF}" dt="2020-01-31T12:23:16.234" v="5166" actId="478"/>
          <ac:picMkLst>
            <pc:docMk/>
            <pc:sldMk cId="0" sldId="503"/>
            <ac:picMk id="39943" creationId="{E62D973E-855C-4979-A726-87932B249C7E}"/>
          </ac:picMkLst>
        </pc:picChg>
      </pc:sldChg>
      <pc:sldChg chg="addSp delSp modSp">
        <pc:chgData name="付 康为" userId="243e87100f999536" providerId="LiveId" clId="{2957C5FF-D348-4F8B-AA64-D506A89F08FF}" dt="2020-02-03T22:34:22.579" v="6985" actId="20577"/>
        <pc:sldMkLst>
          <pc:docMk/>
          <pc:sldMk cId="0" sldId="504"/>
        </pc:sldMkLst>
        <pc:spChg chg="mod">
          <ac:chgData name="付 康为" userId="243e87100f999536" providerId="LiveId" clId="{2957C5FF-D348-4F8B-AA64-D506A89F08FF}" dt="2020-01-31T02:38:43.195" v="4021" actId="255"/>
          <ac:spMkLst>
            <pc:docMk/>
            <pc:sldMk cId="0" sldId="504"/>
            <ac:spMk id="9218" creationId="{341FEC7F-2953-4F20-91EE-7D644B13E697}"/>
          </ac:spMkLst>
        </pc:spChg>
        <pc:spChg chg="mod">
          <ac:chgData name="付 康为" userId="243e87100f999536" providerId="LiveId" clId="{2957C5FF-D348-4F8B-AA64-D506A89F08FF}" dt="2020-02-03T22:34:22.579" v="6985" actId="20577"/>
          <ac:spMkLst>
            <pc:docMk/>
            <pc:sldMk cId="0" sldId="504"/>
            <ac:spMk id="9219" creationId="{42CD0C35-B296-433C-B61B-B77B4CEFB940}"/>
          </ac:spMkLst>
        </pc:spChg>
        <pc:picChg chg="add mod">
          <ac:chgData name="付 康为" userId="243e87100f999536" providerId="LiveId" clId="{2957C5FF-D348-4F8B-AA64-D506A89F08FF}" dt="2020-02-03T22:34:20.696" v="6980" actId="1076"/>
          <ac:picMkLst>
            <pc:docMk/>
            <pc:sldMk cId="0" sldId="504"/>
            <ac:picMk id="2" creationId="{5AAA0341-3278-4A46-9212-B677F7E08427}"/>
          </ac:picMkLst>
        </pc:picChg>
        <pc:picChg chg="add mod">
          <ac:chgData name="付 康为" userId="243e87100f999536" providerId="LiveId" clId="{2957C5FF-D348-4F8B-AA64-D506A89F08FF}" dt="2020-02-03T22:34:20.966" v="6981" actId="1076"/>
          <ac:picMkLst>
            <pc:docMk/>
            <pc:sldMk cId="0" sldId="504"/>
            <ac:picMk id="3" creationId="{911841F4-4AC3-44F4-AEDE-9E6CA34AAB81}"/>
          </ac:picMkLst>
        </pc:picChg>
        <pc:picChg chg="del mod">
          <ac:chgData name="付 康为" userId="243e87100f999536" providerId="LiveId" clId="{2957C5FF-D348-4F8B-AA64-D506A89F08FF}" dt="2020-01-30T21:41:15.674" v="2586" actId="478"/>
          <ac:picMkLst>
            <pc:docMk/>
            <pc:sldMk cId="0" sldId="504"/>
            <ac:picMk id="9220" creationId="{9C2B380A-2627-4C6E-A5DA-BC73E7228F2E}"/>
          </ac:picMkLst>
        </pc:picChg>
        <pc:picChg chg="del mod">
          <ac:chgData name="付 康为" userId="243e87100f999536" providerId="LiveId" clId="{2957C5FF-D348-4F8B-AA64-D506A89F08FF}" dt="2020-01-30T21:53:38.381" v="2646" actId="478"/>
          <ac:picMkLst>
            <pc:docMk/>
            <pc:sldMk cId="0" sldId="504"/>
            <ac:picMk id="9221" creationId="{055787B7-A4ED-4F1F-93DD-D4AC39A552E3}"/>
          </ac:picMkLst>
        </pc:picChg>
      </pc:sldChg>
      <pc:sldChg chg="modSp del">
        <pc:chgData name="付 康为" userId="243e87100f999536" providerId="LiveId" clId="{2957C5FF-D348-4F8B-AA64-D506A89F08FF}" dt="2020-01-24T04:31:19.419" v="2458" actId="47"/>
        <pc:sldMkLst>
          <pc:docMk/>
          <pc:sldMk cId="0" sldId="505"/>
        </pc:sldMkLst>
        <pc:spChg chg="mod">
          <ac:chgData name="付 康为" userId="243e87100f999536" providerId="LiveId" clId="{2957C5FF-D348-4F8B-AA64-D506A89F08FF}" dt="2020-01-23T06:09:02.745" v="2087" actId="14100"/>
          <ac:spMkLst>
            <pc:docMk/>
            <pc:sldMk cId="0" sldId="505"/>
            <ac:spMk id="11267" creationId="{B7BB778F-CEA2-4AA2-8FA1-691CDFB38566}"/>
          </ac:spMkLst>
        </pc:spChg>
        <pc:spChg chg="mod">
          <ac:chgData name="付 康为" userId="243e87100f999536" providerId="LiveId" clId="{2957C5FF-D348-4F8B-AA64-D506A89F08FF}" dt="2020-01-23T06:09:21.850" v="2092" actId="20577"/>
          <ac:spMkLst>
            <pc:docMk/>
            <pc:sldMk cId="0" sldId="505"/>
            <ac:spMk id="13314" creationId="{691A75D5-827C-4850-89E7-1370F59E6460}"/>
          </ac:spMkLst>
        </pc:spChg>
        <pc:picChg chg="mod">
          <ac:chgData name="付 康为" userId="243e87100f999536" providerId="LiveId" clId="{2957C5FF-D348-4F8B-AA64-D506A89F08FF}" dt="2020-01-23T06:08:53.865" v="2084" actId="1076"/>
          <ac:picMkLst>
            <pc:docMk/>
            <pc:sldMk cId="0" sldId="505"/>
            <ac:picMk id="13316" creationId="{938AF543-2F0E-4679-AE8B-D831DEF44876}"/>
          </ac:picMkLst>
        </pc:picChg>
        <pc:picChg chg="mod">
          <ac:chgData name="付 康为" userId="243e87100f999536" providerId="LiveId" clId="{2957C5FF-D348-4F8B-AA64-D506A89F08FF}" dt="2020-01-23T06:09:07.317" v="2091" actId="1037"/>
          <ac:picMkLst>
            <pc:docMk/>
            <pc:sldMk cId="0" sldId="505"/>
            <ac:picMk id="13317" creationId="{08CD3D3E-D4E8-495B-9F1F-5D6483BC996E}"/>
          </ac:picMkLst>
        </pc:picChg>
        <pc:picChg chg="mod">
          <ac:chgData name="付 康为" userId="243e87100f999536" providerId="LiveId" clId="{2957C5FF-D348-4F8B-AA64-D506A89F08FF}" dt="2020-01-23T06:08:57.730" v="2086" actId="14100"/>
          <ac:picMkLst>
            <pc:docMk/>
            <pc:sldMk cId="0" sldId="505"/>
            <ac:picMk id="13318" creationId="{910114DB-523A-4967-ABAC-4EEC37E0A8A1}"/>
          </ac:picMkLst>
        </pc:picChg>
        <pc:picChg chg="mod">
          <ac:chgData name="付 康为" userId="243e87100f999536" providerId="LiveId" clId="{2957C5FF-D348-4F8B-AA64-D506A89F08FF}" dt="2020-01-23T06:09:04.556" v="2089" actId="1037"/>
          <ac:picMkLst>
            <pc:docMk/>
            <pc:sldMk cId="0" sldId="505"/>
            <ac:picMk id="13319" creationId="{9B315CD8-8405-40CD-BE77-455A79251A6F}"/>
          </ac:picMkLst>
        </pc:picChg>
      </pc:sldChg>
      <pc:sldChg chg="delSp modSp">
        <pc:chgData name="付 康为" userId="243e87100f999536" providerId="LiveId" clId="{2957C5FF-D348-4F8B-AA64-D506A89F08FF}" dt="2020-01-31T02:39:05.511" v="4025" actId="255"/>
        <pc:sldMkLst>
          <pc:docMk/>
          <pc:sldMk cId="1095623071" sldId="506"/>
        </pc:sldMkLst>
        <pc:spChg chg="mod">
          <ac:chgData name="付 康为" userId="243e87100f999536" providerId="LiveId" clId="{2957C5FF-D348-4F8B-AA64-D506A89F08FF}" dt="2020-01-30T23:29:44.414" v="3443" actId="1038"/>
          <ac:spMkLst>
            <pc:docMk/>
            <pc:sldMk cId="1095623071" sldId="506"/>
            <ac:spMk id="5" creationId="{48B02D89-6D9F-439C-9F72-377B271D34DD}"/>
          </ac:spMkLst>
        </pc:spChg>
        <pc:spChg chg="mod">
          <ac:chgData name="付 康为" userId="243e87100f999536" providerId="LiveId" clId="{2957C5FF-D348-4F8B-AA64-D506A89F08FF}" dt="2020-01-30T23:29:40.259" v="3440" actId="14100"/>
          <ac:spMkLst>
            <pc:docMk/>
            <pc:sldMk cId="1095623071" sldId="506"/>
            <ac:spMk id="6" creationId="{EBD7C77B-18D2-415D-926E-76FBCE23D109}"/>
          </ac:spMkLst>
        </pc:spChg>
        <pc:spChg chg="mod">
          <ac:chgData name="付 康为" userId="243e87100f999536" providerId="LiveId" clId="{2957C5FF-D348-4F8B-AA64-D506A89F08FF}" dt="2020-01-31T02:01:27.897" v="3628" actId="1076"/>
          <ac:spMkLst>
            <pc:docMk/>
            <pc:sldMk cId="1095623071" sldId="506"/>
            <ac:spMk id="13318" creationId="{E632662D-83AB-4198-A97D-2A962E5B3416}"/>
          </ac:spMkLst>
        </pc:spChg>
        <pc:spChg chg="mod">
          <ac:chgData name="付 康为" userId="243e87100f999536" providerId="LiveId" clId="{2957C5FF-D348-4F8B-AA64-D506A89F08FF}" dt="2020-01-31T02:39:05.511" v="4025" actId="255"/>
          <ac:spMkLst>
            <pc:docMk/>
            <pc:sldMk cId="1095623071" sldId="506"/>
            <ac:spMk id="17410" creationId="{319D4A54-BF38-47BB-A3B2-E89C659DE415}"/>
          </ac:spMkLst>
        </pc:spChg>
        <pc:spChg chg="del">
          <ac:chgData name="付 康为" userId="243e87100f999536" providerId="LiveId" clId="{2957C5FF-D348-4F8B-AA64-D506A89F08FF}" dt="2020-01-30T23:26:16.572" v="3327" actId="478"/>
          <ac:spMkLst>
            <pc:docMk/>
            <pc:sldMk cId="1095623071" sldId="506"/>
            <ac:spMk id="17413" creationId="{BE488094-B70B-419D-A0A0-B8B70FD82B96}"/>
          </ac:spMkLst>
        </pc:spChg>
        <pc:picChg chg="mod">
          <ac:chgData name="付 康为" userId="243e87100f999536" providerId="LiveId" clId="{2957C5FF-D348-4F8B-AA64-D506A89F08FF}" dt="2020-01-30T22:19:40.549" v="2698" actId="14100"/>
          <ac:picMkLst>
            <pc:docMk/>
            <pc:sldMk cId="1095623071" sldId="506"/>
            <ac:picMk id="2" creationId="{3F67E232-2123-4CB7-89CA-DC1C64886D5F}"/>
          </ac:picMkLst>
        </pc:picChg>
        <pc:picChg chg="mod">
          <ac:chgData name="付 康为" userId="243e87100f999536" providerId="LiveId" clId="{2957C5FF-D348-4F8B-AA64-D506A89F08FF}" dt="2020-01-30T23:29:42.651" v="3441" actId="1076"/>
          <ac:picMkLst>
            <pc:docMk/>
            <pc:sldMk cId="1095623071" sldId="506"/>
            <ac:picMk id="3" creationId="{90B785DB-97A8-43D6-A931-0E11B737BB42}"/>
          </ac:picMkLst>
        </pc:picChg>
      </pc:sldChg>
      <pc:sldChg chg="addSp delSp modSp">
        <pc:chgData name="付 康为" userId="243e87100f999536" providerId="LiveId" clId="{2957C5FF-D348-4F8B-AA64-D506A89F08FF}" dt="2020-01-31T02:16:52.251" v="3863" actId="1076"/>
        <pc:sldMkLst>
          <pc:docMk/>
          <pc:sldMk cId="3464108541" sldId="507"/>
        </pc:sldMkLst>
        <pc:spChg chg="add mod">
          <ac:chgData name="付 康为" userId="243e87100f999536" providerId="LiveId" clId="{2957C5FF-D348-4F8B-AA64-D506A89F08FF}" dt="2020-01-31T02:16:48.536" v="3862" actId="1076"/>
          <ac:spMkLst>
            <pc:docMk/>
            <pc:sldMk cId="3464108541" sldId="507"/>
            <ac:spMk id="2" creationId="{6329A05B-95DA-4ECE-93B1-1312D4A46E9A}"/>
          </ac:spMkLst>
        </pc:spChg>
        <pc:spChg chg="mod">
          <ac:chgData name="付 康为" userId="243e87100f999536" providerId="LiveId" clId="{2957C5FF-D348-4F8B-AA64-D506A89F08FF}" dt="2020-01-31T02:11:53.106" v="3814" actId="1076"/>
          <ac:spMkLst>
            <pc:docMk/>
            <pc:sldMk cId="3464108541" sldId="507"/>
            <ac:spMk id="6" creationId="{9A1A1657-7CF2-4E40-BC58-FC627F803AA9}"/>
          </ac:spMkLst>
        </pc:spChg>
        <pc:spChg chg="add mod">
          <ac:chgData name="付 康为" userId="243e87100f999536" providerId="LiveId" clId="{2957C5FF-D348-4F8B-AA64-D506A89F08FF}" dt="2020-01-31T00:38:07.483" v="3614" actId="1076"/>
          <ac:spMkLst>
            <pc:docMk/>
            <pc:sldMk cId="3464108541" sldId="507"/>
            <ac:spMk id="10" creationId="{C17E88AA-82E5-40BD-97B2-62EE9DC87B2F}"/>
          </ac:spMkLst>
        </pc:spChg>
        <pc:spChg chg="mod">
          <ac:chgData name="付 康为" userId="243e87100f999536" providerId="LiveId" clId="{2957C5FF-D348-4F8B-AA64-D506A89F08FF}" dt="2020-01-31T02:16:52.251" v="3863" actId="1076"/>
          <ac:spMkLst>
            <pc:docMk/>
            <pc:sldMk cId="3464108541" sldId="507"/>
            <ac:spMk id="19464" creationId="{BFD4564F-7C30-41CC-85FD-FC360F0752A4}"/>
          </ac:spMkLst>
        </pc:spChg>
        <pc:picChg chg="add mod">
          <ac:chgData name="付 康为" userId="243e87100f999536" providerId="LiveId" clId="{2957C5FF-D348-4F8B-AA64-D506A89F08FF}" dt="2020-01-31T02:11:57.202" v="3815" actId="14100"/>
          <ac:picMkLst>
            <pc:docMk/>
            <pc:sldMk cId="3464108541" sldId="507"/>
            <ac:picMk id="3" creationId="{E93037DC-415E-4B27-B7CA-EFCFB93AB4F7}"/>
          </ac:picMkLst>
        </pc:picChg>
        <pc:picChg chg="add mod">
          <ac:chgData name="付 康为" userId="243e87100f999536" providerId="LiveId" clId="{2957C5FF-D348-4F8B-AA64-D506A89F08FF}" dt="2020-01-31T00:38:12.611" v="3615" actId="1076"/>
          <ac:picMkLst>
            <pc:docMk/>
            <pc:sldMk cId="3464108541" sldId="507"/>
            <ac:picMk id="4" creationId="{F61E5308-B2B1-4780-A91B-DC26498E5B68}"/>
          </ac:picMkLst>
        </pc:picChg>
        <pc:picChg chg="add del mod">
          <ac:chgData name="付 康为" userId="243e87100f999536" providerId="LiveId" clId="{2957C5FF-D348-4F8B-AA64-D506A89F08FF}" dt="2020-01-30T23:41:42.687" v="3460" actId="478"/>
          <ac:picMkLst>
            <pc:docMk/>
            <pc:sldMk cId="3464108541" sldId="507"/>
            <ac:picMk id="8" creationId="{0AE186E0-FFCB-4526-82BA-A50283B8596A}"/>
          </ac:picMkLst>
        </pc:picChg>
        <pc:picChg chg="del mod">
          <ac:chgData name="付 康为" userId="243e87100f999536" providerId="LiveId" clId="{2957C5FF-D348-4F8B-AA64-D506A89F08FF}" dt="2020-01-30T23:31:06.740" v="3446" actId="478"/>
          <ac:picMkLst>
            <pc:docMk/>
            <pc:sldMk cId="3464108541" sldId="507"/>
            <ac:picMk id="9" creationId="{368B8E22-C21B-47BF-BAB2-B392DF8130CA}"/>
          </ac:picMkLst>
        </pc:picChg>
        <pc:picChg chg="del mod">
          <ac:chgData name="付 康为" userId="243e87100f999536" providerId="LiveId" clId="{2957C5FF-D348-4F8B-AA64-D506A89F08FF}" dt="2020-01-23T00:12:06.922" v="296" actId="478"/>
          <ac:picMkLst>
            <pc:docMk/>
            <pc:sldMk cId="3464108541" sldId="507"/>
            <ac:picMk id="19462" creationId="{7BE8E2A8-CA93-4FF4-8994-35FB31B3E30B}"/>
          </ac:picMkLst>
        </pc:picChg>
      </pc:sldChg>
      <pc:sldChg chg="modSp">
        <pc:chgData name="付 康为" userId="243e87100f999536" providerId="LiveId" clId="{2957C5FF-D348-4F8B-AA64-D506A89F08FF}" dt="2020-01-30T21:32:10.956" v="2505" actId="1076"/>
        <pc:sldMkLst>
          <pc:docMk/>
          <pc:sldMk cId="894183867" sldId="508"/>
        </pc:sldMkLst>
        <pc:spChg chg="mod">
          <ac:chgData name="付 康为" userId="243e87100f999536" providerId="LiveId" clId="{2957C5FF-D348-4F8B-AA64-D506A89F08FF}" dt="2020-01-30T21:32:10.956" v="2505" actId="1076"/>
          <ac:spMkLst>
            <pc:docMk/>
            <pc:sldMk cId="894183867" sldId="508"/>
            <ac:spMk id="41986" creationId="{63C2034A-7522-44D5-9827-C035816FBD2A}"/>
          </ac:spMkLst>
        </pc:spChg>
      </pc:sldChg>
      <pc:sldChg chg="modSp">
        <pc:chgData name="付 康为" userId="243e87100f999536" providerId="LiveId" clId="{2957C5FF-D348-4F8B-AA64-D506A89F08FF}" dt="2020-01-23T00:20:51.772" v="420" actId="1076"/>
        <pc:sldMkLst>
          <pc:docMk/>
          <pc:sldMk cId="93660277" sldId="509"/>
        </pc:sldMkLst>
        <pc:spChg chg="mod">
          <ac:chgData name="付 康为" userId="243e87100f999536" providerId="LiveId" clId="{2957C5FF-D348-4F8B-AA64-D506A89F08FF}" dt="2020-01-23T00:20:51.772" v="420" actId="1076"/>
          <ac:spMkLst>
            <pc:docMk/>
            <pc:sldMk cId="93660277" sldId="509"/>
            <ac:spMk id="41986" creationId="{63C2034A-7522-44D5-9827-C035816FBD2A}"/>
          </ac:spMkLst>
        </pc:spChg>
      </pc:sldChg>
      <pc:sldChg chg="addSp modSp del">
        <pc:chgData name="付 康为" userId="243e87100f999536" providerId="LiveId" clId="{2957C5FF-D348-4F8B-AA64-D506A89F08FF}" dt="2020-01-31T02:42:06.653" v="4049" actId="2696"/>
        <pc:sldMkLst>
          <pc:docMk/>
          <pc:sldMk cId="706788315" sldId="510"/>
        </pc:sldMkLst>
        <pc:spChg chg="add mod">
          <ac:chgData name="付 康为" userId="243e87100f999536" providerId="LiveId" clId="{2957C5FF-D348-4F8B-AA64-D506A89F08FF}" dt="2020-01-23T01:50:23.303" v="922" actId="1038"/>
          <ac:spMkLst>
            <pc:docMk/>
            <pc:sldMk cId="706788315" sldId="510"/>
            <ac:spMk id="2" creationId="{DCC239A9-643C-4530-BA52-8CA4320B0BF4}"/>
          </ac:spMkLst>
        </pc:spChg>
        <pc:spChg chg="mod">
          <ac:chgData name="付 康为" userId="243e87100f999536" providerId="LiveId" clId="{2957C5FF-D348-4F8B-AA64-D506A89F08FF}" dt="2020-01-23T12:23:53.106" v="2147" actId="1035"/>
          <ac:spMkLst>
            <pc:docMk/>
            <pc:sldMk cId="706788315" sldId="510"/>
            <ac:spMk id="21507" creationId="{96FE2C70-0564-4CAD-85FB-5349D790F09B}"/>
          </ac:spMkLst>
        </pc:spChg>
        <pc:picChg chg="mod">
          <ac:chgData name="付 康为" userId="243e87100f999536" providerId="LiveId" clId="{2957C5FF-D348-4F8B-AA64-D506A89F08FF}" dt="2020-01-23T12:23:50.062" v="2145" actId="1036"/>
          <ac:picMkLst>
            <pc:docMk/>
            <pc:sldMk cId="706788315" sldId="510"/>
            <ac:picMk id="5" creationId="{C2FAA9C3-1B04-42CE-8E72-EED0EFFC7EC7}"/>
          </ac:picMkLst>
        </pc:picChg>
      </pc:sldChg>
      <pc:sldChg chg="modSp add">
        <pc:chgData name="付 康为" userId="243e87100f999536" providerId="LiveId" clId="{2957C5FF-D348-4F8B-AA64-D506A89F08FF}" dt="2020-01-31T10:51:31.683" v="5009" actId="207"/>
        <pc:sldMkLst>
          <pc:docMk/>
          <pc:sldMk cId="2805397234" sldId="510"/>
        </pc:sldMkLst>
        <pc:spChg chg="mod">
          <ac:chgData name="付 康为" userId="243e87100f999536" providerId="LiveId" clId="{2957C5FF-D348-4F8B-AA64-D506A89F08FF}" dt="2020-01-31T08:46:39.634" v="4948" actId="1076"/>
          <ac:spMkLst>
            <pc:docMk/>
            <pc:sldMk cId="2805397234" sldId="510"/>
            <ac:spMk id="2" creationId="{DCC239A9-643C-4530-BA52-8CA4320B0BF4}"/>
          </ac:spMkLst>
        </pc:spChg>
        <pc:spChg chg="mod">
          <ac:chgData name="付 康为" userId="243e87100f999536" providerId="LiveId" clId="{2957C5FF-D348-4F8B-AA64-D506A89F08FF}" dt="2020-01-31T10:51:31.683" v="5009" actId="207"/>
          <ac:spMkLst>
            <pc:docMk/>
            <pc:sldMk cId="2805397234" sldId="510"/>
            <ac:spMk id="21507" creationId="{96FE2C70-0564-4CAD-85FB-5349D790F09B}"/>
          </ac:spMkLst>
        </pc:spChg>
        <pc:spChg chg="mod">
          <ac:chgData name="付 康为" userId="243e87100f999536" providerId="LiveId" clId="{2957C5FF-D348-4F8B-AA64-D506A89F08FF}" dt="2020-01-31T08:46:09.490" v="4942"/>
          <ac:spMkLst>
            <pc:docMk/>
            <pc:sldMk cId="2805397234" sldId="510"/>
            <ac:spMk id="25602" creationId="{01D712CA-9C81-485B-B86A-EEADEEEAA7AB}"/>
          </ac:spMkLst>
        </pc:spChg>
        <pc:picChg chg="mod">
          <ac:chgData name="付 康为" userId="243e87100f999536" providerId="LiveId" clId="{2957C5FF-D348-4F8B-AA64-D506A89F08FF}" dt="2020-01-31T08:46:50.468" v="4951" actId="1076"/>
          <ac:picMkLst>
            <pc:docMk/>
            <pc:sldMk cId="2805397234" sldId="510"/>
            <ac:picMk id="5" creationId="{C2FAA9C3-1B04-42CE-8E72-EED0EFFC7EC7}"/>
          </ac:picMkLst>
        </pc:picChg>
      </pc:sldChg>
      <pc:sldChg chg="delSp modSp del">
        <pc:chgData name="付 康为" userId="243e87100f999536" providerId="LiveId" clId="{2957C5FF-D348-4F8B-AA64-D506A89F08FF}" dt="2020-01-24T00:29:42.181" v="2169" actId="47"/>
        <pc:sldMkLst>
          <pc:docMk/>
          <pc:sldMk cId="71691984" sldId="511"/>
        </pc:sldMkLst>
        <pc:spChg chg="mod">
          <ac:chgData name="付 康为" userId="243e87100f999536" providerId="LiveId" clId="{2957C5FF-D348-4F8B-AA64-D506A89F08FF}" dt="2020-01-23T03:08:22.504" v="1989" actId="14100"/>
          <ac:spMkLst>
            <pc:docMk/>
            <pc:sldMk cId="71691984" sldId="511"/>
            <ac:spMk id="33795" creationId="{11A5AA45-9F10-4263-829E-B2EAB8C89B66}"/>
          </ac:spMkLst>
        </pc:spChg>
        <pc:picChg chg="del">
          <ac:chgData name="付 康为" userId="243e87100f999536" providerId="LiveId" clId="{2957C5FF-D348-4F8B-AA64-D506A89F08FF}" dt="2020-01-23T03:08:18.895" v="1988" actId="478"/>
          <ac:picMkLst>
            <pc:docMk/>
            <pc:sldMk cId="71691984" sldId="511"/>
            <ac:picMk id="39941" creationId="{924E2A3D-D0E0-41EF-BDBE-6F887BEA8F20}"/>
          </ac:picMkLst>
        </pc:picChg>
        <pc:picChg chg="del">
          <ac:chgData name="付 康为" userId="243e87100f999536" providerId="LiveId" clId="{2957C5FF-D348-4F8B-AA64-D506A89F08FF}" dt="2020-01-23T03:08:08.057" v="1987" actId="478"/>
          <ac:picMkLst>
            <pc:docMk/>
            <pc:sldMk cId="71691984" sldId="511"/>
            <ac:picMk id="39942" creationId="{4E591C8A-F7F4-4708-83B4-DFAFFB1BD56A}"/>
          </ac:picMkLst>
        </pc:picChg>
        <pc:picChg chg="del">
          <ac:chgData name="付 康为" userId="243e87100f999536" providerId="LiveId" clId="{2957C5FF-D348-4F8B-AA64-D506A89F08FF}" dt="2020-01-23T03:08:05.990" v="1986" actId="478"/>
          <ac:picMkLst>
            <pc:docMk/>
            <pc:sldMk cId="71691984" sldId="511"/>
            <ac:picMk id="39943" creationId="{E62D973E-855C-4979-A726-87932B249C7E}"/>
          </ac:picMkLst>
        </pc:picChg>
      </pc:sldChg>
      <pc:sldChg chg="modSp del">
        <pc:chgData name="付 康为" userId="243e87100f999536" providerId="LiveId" clId="{2957C5FF-D348-4F8B-AA64-D506A89F08FF}" dt="2020-01-24T00:29:40.716" v="2168" actId="47"/>
        <pc:sldMkLst>
          <pc:docMk/>
          <pc:sldMk cId="2581987746" sldId="512"/>
        </pc:sldMkLst>
        <pc:spChg chg="mod">
          <ac:chgData name="付 康为" userId="243e87100f999536" providerId="LiveId" clId="{2957C5FF-D348-4F8B-AA64-D506A89F08FF}" dt="2020-01-23T02:46:30.794" v="1958" actId="1076"/>
          <ac:spMkLst>
            <pc:docMk/>
            <pc:sldMk cId="2581987746" sldId="512"/>
            <ac:spMk id="41986" creationId="{63C2034A-7522-44D5-9827-C035816FBD2A}"/>
          </ac:spMkLst>
        </pc:spChg>
      </pc:sldChg>
      <pc:sldChg chg="modSp">
        <pc:chgData name="付 康为" userId="243e87100f999536" providerId="LiveId" clId="{2957C5FF-D348-4F8B-AA64-D506A89F08FF}" dt="2020-01-31T21:01:16.734" v="5442" actId="14100"/>
        <pc:sldMkLst>
          <pc:docMk/>
          <pc:sldMk cId="2429784146" sldId="513"/>
        </pc:sldMkLst>
        <pc:spChg chg="mod">
          <ac:chgData name="付 康为" userId="243e87100f999536" providerId="LiveId" clId="{2957C5FF-D348-4F8B-AA64-D506A89F08FF}" dt="2020-01-31T21:01:16.734" v="5442" actId="14100"/>
          <ac:spMkLst>
            <pc:docMk/>
            <pc:sldMk cId="2429784146" sldId="513"/>
            <ac:spMk id="41986" creationId="{63C2034A-7522-44D5-9827-C035816FBD2A}"/>
          </ac:spMkLst>
        </pc:spChg>
      </pc:sldChg>
      <pc:sldChg chg="modSp">
        <pc:chgData name="付 康为" userId="243e87100f999536" providerId="LiveId" clId="{2957C5FF-D348-4F8B-AA64-D506A89F08FF}" dt="2020-01-31T10:50:33.684" v="5005" actId="404"/>
        <pc:sldMkLst>
          <pc:docMk/>
          <pc:sldMk cId="3671629128" sldId="514"/>
        </pc:sldMkLst>
        <pc:spChg chg="mod">
          <ac:chgData name="付 康为" userId="243e87100f999536" providerId="LiveId" clId="{2957C5FF-D348-4F8B-AA64-D506A89F08FF}" dt="2020-01-31T10:50:33.684" v="5005" actId="404"/>
          <ac:spMkLst>
            <pc:docMk/>
            <pc:sldMk cId="3671629128" sldId="514"/>
            <ac:spMk id="41986" creationId="{63C2034A-7522-44D5-9827-C035816FBD2A}"/>
          </ac:spMkLst>
        </pc:spChg>
      </pc:sldChg>
      <pc:sldChg chg="addSp modSp add">
        <pc:chgData name="付 康为" userId="243e87100f999536" providerId="LiveId" clId="{2957C5FF-D348-4F8B-AA64-D506A89F08FF}" dt="2020-01-31T23:20:39.453" v="6906" actId="207"/>
        <pc:sldMkLst>
          <pc:docMk/>
          <pc:sldMk cId="3861982922" sldId="515"/>
        </pc:sldMkLst>
        <pc:spChg chg="add mod">
          <ac:chgData name="付 康为" userId="243e87100f999536" providerId="LiveId" clId="{2957C5FF-D348-4F8B-AA64-D506A89F08FF}" dt="2020-01-31T23:20:34.134" v="6904" actId="207"/>
          <ac:spMkLst>
            <pc:docMk/>
            <pc:sldMk cId="3861982922" sldId="515"/>
            <ac:spMk id="2" creationId="{5452A168-2CFC-453F-A437-BA071F46EE59}"/>
          </ac:spMkLst>
        </pc:spChg>
        <pc:spChg chg="add mod">
          <ac:chgData name="付 康为" userId="243e87100f999536" providerId="LiveId" clId="{2957C5FF-D348-4F8B-AA64-D506A89F08FF}" dt="2020-01-31T23:20:37.029" v="6905" actId="207"/>
          <ac:spMkLst>
            <pc:docMk/>
            <pc:sldMk cId="3861982922" sldId="515"/>
            <ac:spMk id="3" creationId="{B16F565F-6E9B-4B98-B541-92967D9AAC84}"/>
          </ac:spMkLst>
        </pc:spChg>
        <pc:spChg chg="add mod">
          <ac:chgData name="付 康为" userId="243e87100f999536" providerId="LiveId" clId="{2957C5FF-D348-4F8B-AA64-D506A89F08FF}" dt="2020-01-31T23:20:39.453" v="6906" actId="207"/>
          <ac:spMkLst>
            <pc:docMk/>
            <pc:sldMk cId="3861982922" sldId="515"/>
            <ac:spMk id="4" creationId="{637A13E2-0850-4CEF-9014-F9E2A6169E86}"/>
          </ac:spMkLst>
        </pc:spChg>
        <pc:spChg chg="mod">
          <ac:chgData name="付 康为" userId="243e87100f999536" providerId="LiveId" clId="{2957C5FF-D348-4F8B-AA64-D506A89F08FF}" dt="2020-01-31T23:20:14.437" v="6899" actId="207"/>
          <ac:spMkLst>
            <pc:docMk/>
            <pc:sldMk cId="3861982922" sldId="515"/>
            <ac:spMk id="21507" creationId="{87422770-6B2D-440E-A244-56F38CACF5A4}"/>
          </ac:spMkLst>
        </pc:spChg>
        <pc:picChg chg="mod">
          <ac:chgData name="付 康为" userId="243e87100f999536" providerId="LiveId" clId="{2957C5FF-D348-4F8B-AA64-D506A89F08FF}" dt="2020-01-31T02:35:04.516" v="3979" actId="1076"/>
          <ac:picMkLst>
            <pc:docMk/>
            <pc:sldMk cId="3861982922" sldId="515"/>
            <ac:picMk id="21508" creationId="{8397C3B5-0413-4016-B698-F8E8CFDA87AC}"/>
          </ac:picMkLst>
        </pc:picChg>
      </pc:sldChg>
      <pc:sldChg chg="addSp delSp modSp add">
        <pc:chgData name="付 康为" userId="243e87100f999536" providerId="LiveId" clId="{2957C5FF-D348-4F8B-AA64-D506A89F08FF}" dt="2020-01-31T23:20:27.533" v="6903" actId="207"/>
        <pc:sldMkLst>
          <pc:docMk/>
          <pc:sldMk cId="2352855900" sldId="516"/>
        </pc:sldMkLst>
        <pc:spChg chg="add del">
          <ac:chgData name="付 康为" userId="243e87100f999536" providerId="LiveId" clId="{2957C5FF-D348-4F8B-AA64-D506A89F08FF}" dt="2020-01-23T01:19:40.718" v="750"/>
          <ac:spMkLst>
            <pc:docMk/>
            <pc:sldMk cId="2352855900" sldId="516"/>
            <ac:spMk id="2" creationId="{F3177621-62DE-419D-AC80-38FE69E52575}"/>
          </ac:spMkLst>
        </pc:spChg>
        <pc:spChg chg="add mod">
          <ac:chgData name="付 康为" userId="243e87100f999536" providerId="LiveId" clId="{2957C5FF-D348-4F8B-AA64-D506A89F08FF}" dt="2020-01-31T23:20:27.533" v="6903" actId="207"/>
          <ac:spMkLst>
            <pc:docMk/>
            <pc:sldMk cId="2352855900" sldId="516"/>
            <ac:spMk id="3" creationId="{108FFA56-384D-468C-BD0C-5E5DE5F5353D}"/>
          </ac:spMkLst>
        </pc:spChg>
        <pc:spChg chg="add mod">
          <ac:chgData name="付 康为" userId="243e87100f999536" providerId="LiveId" clId="{2957C5FF-D348-4F8B-AA64-D506A89F08FF}" dt="2020-01-31T23:20:24.661" v="6902" actId="207"/>
          <ac:spMkLst>
            <pc:docMk/>
            <pc:sldMk cId="2352855900" sldId="516"/>
            <ac:spMk id="4" creationId="{AD0A2163-BA5F-4353-8E48-748C91BB26EB}"/>
          </ac:spMkLst>
        </pc:spChg>
        <pc:spChg chg="mod">
          <ac:chgData name="付 康为" userId="243e87100f999536" providerId="LiveId" clId="{2957C5FF-D348-4F8B-AA64-D506A89F08FF}" dt="2020-01-31T23:20:20.764" v="6901" actId="207"/>
          <ac:spMkLst>
            <pc:docMk/>
            <pc:sldMk cId="2352855900" sldId="516"/>
            <ac:spMk id="21507" creationId="{87422770-6B2D-440E-A244-56F38CACF5A4}"/>
          </ac:spMkLst>
        </pc:spChg>
        <pc:picChg chg="mod">
          <ac:chgData name="付 康为" userId="243e87100f999536" providerId="LiveId" clId="{2957C5FF-D348-4F8B-AA64-D506A89F08FF}" dt="2020-01-31T04:50:32.748" v="4057" actId="1076"/>
          <ac:picMkLst>
            <pc:docMk/>
            <pc:sldMk cId="2352855900" sldId="516"/>
            <ac:picMk id="21508" creationId="{8397C3B5-0413-4016-B698-F8E8CFDA87AC}"/>
          </ac:picMkLst>
        </pc:picChg>
      </pc:sldChg>
      <pc:sldChg chg="delSp modSp add">
        <pc:chgData name="付 康为" userId="243e87100f999536" providerId="LiveId" clId="{2957C5FF-D348-4F8B-AA64-D506A89F08FF}" dt="2020-01-31T06:25:37.528" v="4513" actId="1038"/>
        <pc:sldMkLst>
          <pc:docMk/>
          <pc:sldMk cId="45743724" sldId="517"/>
        </pc:sldMkLst>
        <pc:spChg chg="mod">
          <ac:chgData name="付 康为" userId="243e87100f999536" providerId="LiveId" clId="{2957C5FF-D348-4F8B-AA64-D506A89F08FF}" dt="2020-01-31T06:24:40.503" v="4511" actId="20577"/>
          <ac:spMkLst>
            <pc:docMk/>
            <pc:sldMk cId="45743724" sldId="517"/>
            <ac:spMk id="18" creationId="{746FDCB8-12C9-476B-ABB3-9B06D9FD306F}"/>
          </ac:spMkLst>
        </pc:spChg>
        <pc:spChg chg="mod">
          <ac:chgData name="付 康为" userId="243e87100f999536" providerId="LiveId" clId="{2957C5FF-D348-4F8B-AA64-D506A89F08FF}" dt="2020-01-31T05:51:46.034" v="4387" actId="14100"/>
          <ac:spMkLst>
            <pc:docMk/>
            <pc:sldMk cId="45743724" sldId="517"/>
            <ac:spMk id="33794" creationId="{70937849-AEA7-45A6-B2A7-56126B69DA3C}"/>
          </ac:spMkLst>
        </pc:spChg>
        <pc:spChg chg="del mod">
          <ac:chgData name="付 康为" userId="243e87100f999536" providerId="LiveId" clId="{2957C5FF-D348-4F8B-AA64-D506A89F08FF}" dt="2020-01-23T02:27:27.577" v="1696" actId="478"/>
          <ac:spMkLst>
            <pc:docMk/>
            <pc:sldMk cId="45743724" sldId="517"/>
            <ac:spMk id="33797" creationId="{DA70E69D-508D-462F-B9F8-4038225A5C48}"/>
          </ac:spMkLst>
        </pc:spChg>
        <pc:picChg chg="mod">
          <ac:chgData name="付 康为" userId="243e87100f999536" providerId="LiveId" clId="{2957C5FF-D348-4F8B-AA64-D506A89F08FF}" dt="2020-01-31T06:25:37.528" v="4513" actId="1038"/>
          <ac:picMkLst>
            <pc:docMk/>
            <pc:sldMk cId="45743724" sldId="517"/>
            <ac:picMk id="33796" creationId="{9BDD2773-75E3-4B9E-B061-600D75182787}"/>
          </ac:picMkLst>
        </pc:picChg>
      </pc:sldChg>
      <pc:sldChg chg="addSp delSp modSp add ord">
        <pc:chgData name="付 康为" userId="243e87100f999536" providerId="LiveId" clId="{2957C5FF-D348-4F8B-AA64-D506A89F08FF}" dt="2020-01-31T06:21:27.451" v="4490" actId="478"/>
        <pc:sldMkLst>
          <pc:docMk/>
          <pc:sldMk cId="20796458" sldId="518"/>
        </pc:sldMkLst>
        <pc:spChg chg="add mod">
          <ac:chgData name="付 康为" userId="243e87100f999536" providerId="LiveId" clId="{2957C5FF-D348-4F8B-AA64-D506A89F08FF}" dt="2020-01-31T05:46:55.246" v="4383" actId="1036"/>
          <ac:spMkLst>
            <pc:docMk/>
            <pc:sldMk cId="20796458" sldId="518"/>
            <ac:spMk id="2" creationId="{A059102A-2045-4463-B48E-A5CDF3E56B4C}"/>
          </ac:spMkLst>
        </pc:spChg>
        <pc:spChg chg="add mod">
          <ac:chgData name="付 康为" userId="243e87100f999536" providerId="LiveId" clId="{2957C5FF-D348-4F8B-AA64-D506A89F08FF}" dt="2020-01-31T05:57:09.198" v="4473" actId="1035"/>
          <ac:spMkLst>
            <pc:docMk/>
            <pc:sldMk cId="20796458" sldId="518"/>
            <ac:spMk id="5" creationId="{8494E302-F384-4DCF-BE91-7DB5F8775B5B}"/>
          </ac:spMkLst>
        </pc:spChg>
        <pc:spChg chg="add mod">
          <ac:chgData name="付 康为" userId="243e87100f999536" providerId="LiveId" clId="{2957C5FF-D348-4F8B-AA64-D506A89F08FF}" dt="2020-01-31T05:57:15.404" v="4477" actId="1036"/>
          <ac:spMkLst>
            <pc:docMk/>
            <pc:sldMk cId="20796458" sldId="518"/>
            <ac:spMk id="7" creationId="{59F47FB9-87F5-47D7-B338-819CD191AB34}"/>
          </ac:spMkLst>
        </pc:spChg>
        <pc:spChg chg="add del mod">
          <ac:chgData name="付 康为" userId="243e87100f999536" providerId="LiveId" clId="{2957C5FF-D348-4F8B-AA64-D506A89F08FF}" dt="2020-01-31T06:21:27.451" v="4490" actId="478"/>
          <ac:spMkLst>
            <pc:docMk/>
            <pc:sldMk cId="20796458" sldId="518"/>
            <ac:spMk id="8" creationId="{85880C5C-5910-48A7-A007-59ADA72D0ACA}"/>
          </ac:spMkLst>
        </pc:spChg>
        <pc:spChg chg="add del mod">
          <ac:chgData name="付 康为" userId="243e87100f999536" providerId="LiveId" clId="{2957C5FF-D348-4F8B-AA64-D506A89F08FF}" dt="2020-01-31T06:21:27.451" v="4490" actId="478"/>
          <ac:spMkLst>
            <pc:docMk/>
            <pc:sldMk cId="20796458" sldId="518"/>
            <ac:spMk id="9" creationId="{2E40F3F5-BFAC-4062-8990-2528E1EEA1B8}"/>
          </ac:spMkLst>
        </pc:spChg>
        <pc:spChg chg="del mod">
          <ac:chgData name="付 康为" userId="243e87100f999536" providerId="LiveId" clId="{2957C5FF-D348-4F8B-AA64-D506A89F08FF}" dt="2020-01-23T02:16:21.974" v="1479" actId="478"/>
          <ac:spMkLst>
            <pc:docMk/>
            <pc:sldMk cId="20796458" sldId="518"/>
            <ac:spMk id="18" creationId="{746FDCB8-12C9-476B-ABB3-9B06D9FD306F}"/>
          </ac:spMkLst>
        </pc:spChg>
        <pc:spChg chg="mod">
          <ac:chgData name="付 康为" userId="243e87100f999536" providerId="LiveId" clId="{2957C5FF-D348-4F8B-AA64-D506A89F08FF}" dt="2020-01-31T04:58:41.969" v="4173" actId="14100"/>
          <ac:spMkLst>
            <pc:docMk/>
            <pc:sldMk cId="20796458" sldId="518"/>
            <ac:spMk id="33794" creationId="{70937849-AEA7-45A6-B2A7-56126B69DA3C}"/>
          </ac:spMkLst>
        </pc:spChg>
        <pc:spChg chg="del">
          <ac:chgData name="付 康为" userId="243e87100f999536" providerId="LiveId" clId="{2957C5FF-D348-4F8B-AA64-D506A89F08FF}" dt="2020-01-23T02:12:19.052" v="1461" actId="478"/>
          <ac:spMkLst>
            <pc:docMk/>
            <pc:sldMk cId="20796458" sldId="518"/>
            <ac:spMk id="33797" creationId="{DA70E69D-508D-462F-B9F8-4038225A5C48}"/>
          </ac:spMkLst>
        </pc:spChg>
        <pc:picChg chg="add del mod">
          <ac:chgData name="付 康为" userId="243e87100f999536" providerId="LiveId" clId="{2957C5FF-D348-4F8B-AA64-D506A89F08FF}" dt="2020-01-31T05:17:41.804" v="4231" actId="478"/>
          <ac:picMkLst>
            <pc:docMk/>
            <pc:sldMk cId="20796458" sldId="518"/>
            <ac:picMk id="3" creationId="{D7D172D2-259A-49C8-A675-1AFB28292C82}"/>
          </ac:picMkLst>
        </pc:picChg>
        <pc:picChg chg="add mod">
          <ac:chgData name="付 康为" userId="243e87100f999536" providerId="LiveId" clId="{2957C5FF-D348-4F8B-AA64-D506A89F08FF}" dt="2020-01-31T05:18:25.486" v="4261" actId="1036"/>
          <ac:picMkLst>
            <pc:docMk/>
            <pc:sldMk cId="20796458" sldId="518"/>
            <ac:picMk id="4" creationId="{45525B46-C24F-4116-A508-8BDD3B3F3DBE}"/>
          </ac:picMkLst>
        </pc:picChg>
        <pc:picChg chg="add mod">
          <ac:chgData name="付 康为" userId="243e87100f999536" providerId="LiveId" clId="{2957C5FF-D348-4F8B-AA64-D506A89F08FF}" dt="2020-01-31T05:45:55.624" v="4362" actId="14100"/>
          <ac:picMkLst>
            <pc:docMk/>
            <pc:sldMk cId="20796458" sldId="518"/>
            <ac:picMk id="6" creationId="{37D95EFC-C3C1-492E-A107-7CCD389293A6}"/>
          </ac:picMkLst>
        </pc:picChg>
        <pc:picChg chg="del mod">
          <ac:chgData name="付 康为" userId="243e87100f999536" providerId="LiveId" clId="{2957C5FF-D348-4F8B-AA64-D506A89F08FF}" dt="2020-01-23T02:15:45.130" v="1475" actId="478"/>
          <ac:picMkLst>
            <pc:docMk/>
            <pc:sldMk cId="20796458" sldId="518"/>
            <ac:picMk id="33796" creationId="{9BDD2773-75E3-4B9E-B061-600D75182787}"/>
          </ac:picMkLst>
        </pc:picChg>
      </pc:sldChg>
      <pc:sldChg chg="modSp add">
        <pc:chgData name="付 康为" userId="243e87100f999536" providerId="LiveId" clId="{2957C5FF-D348-4F8B-AA64-D506A89F08FF}" dt="2020-01-31T08:45:54.771" v="4940" actId="1076"/>
        <pc:sldMkLst>
          <pc:docMk/>
          <pc:sldMk cId="417064150" sldId="519"/>
        </pc:sldMkLst>
        <pc:spChg chg="mod">
          <ac:chgData name="付 康为" userId="243e87100f999536" providerId="LiveId" clId="{2957C5FF-D348-4F8B-AA64-D506A89F08FF}" dt="2020-01-31T08:45:54.771" v="4940" actId="1076"/>
          <ac:spMkLst>
            <pc:docMk/>
            <pc:sldMk cId="417064150" sldId="519"/>
            <ac:spMk id="41986" creationId="{63C2034A-7522-44D5-9827-C035816FBD2A}"/>
          </ac:spMkLst>
        </pc:spChg>
      </pc:sldChg>
      <pc:sldChg chg="add del">
        <pc:chgData name="付 康为" userId="243e87100f999536" providerId="LiveId" clId="{2957C5FF-D348-4F8B-AA64-D506A89F08FF}" dt="2020-01-23T02:26:36.261" v="1634" actId="47"/>
        <pc:sldMkLst>
          <pc:docMk/>
          <pc:sldMk cId="2291345212" sldId="519"/>
        </pc:sldMkLst>
      </pc:sldChg>
      <pc:sldChg chg="modSp add del">
        <pc:chgData name="付 康为" userId="243e87100f999536" providerId="LiveId" clId="{2957C5FF-D348-4F8B-AA64-D506A89F08FF}" dt="2020-01-31T21:00:05.311" v="5431" actId="47"/>
        <pc:sldMkLst>
          <pc:docMk/>
          <pc:sldMk cId="1712965874" sldId="520"/>
        </pc:sldMkLst>
        <pc:picChg chg="mod">
          <ac:chgData name="付 康为" userId="243e87100f999536" providerId="LiveId" clId="{2957C5FF-D348-4F8B-AA64-D506A89F08FF}" dt="2020-01-31T12:10:54.176" v="5164" actId="1076"/>
          <ac:picMkLst>
            <pc:docMk/>
            <pc:sldMk cId="1712965874" sldId="520"/>
            <ac:picMk id="2" creationId="{EBEC505D-F16C-4F2E-8F0C-058899BB499B}"/>
          </ac:picMkLst>
        </pc:picChg>
        <pc:picChg chg="mod">
          <ac:chgData name="付 康为" userId="243e87100f999536" providerId="LiveId" clId="{2957C5FF-D348-4F8B-AA64-D506A89F08FF}" dt="2020-01-31T12:10:36.072" v="5156" actId="1076"/>
          <ac:picMkLst>
            <pc:docMk/>
            <pc:sldMk cId="1712965874" sldId="520"/>
            <ac:picMk id="39941" creationId="{924E2A3D-D0E0-41EF-BDBE-6F887BEA8F20}"/>
          </ac:picMkLst>
        </pc:picChg>
        <pc:picChg chg="mod">
          <ac:chgData name="付 康为" userId="243e87100f999536" providerId="LiveId" clId="{2957C5FF-D348-4F8B-AA64-D506A89F08FF}" dt="2020-01-31T12:10:40.057" v="5158" actId="1076"/>
          <ac:picMkLst>
            <pc:docMk/>
            <pc:sldMk cId="1712965874" sldId="520"/>
            <ac:picMk id="39942" creationId="{4E591C8A-F7F4-4708-83B4-DFAFFB1BD56A}"/>
          </ac:picMkLst>
        </pc:picChg>
        <pc:picChg chg="mod">
          <ac:chgData name="付 康为" userId="243e87100f999536" providerId="LiveId" clId="{2957C5FF-D348-4F8B-AA64-D506A89F08FF}" dt="2020-01-31T12:10:44.840" v="5160" actId="1076"/>
          <ac:picMkLst>
            <pc:docMk/>
            <pc:sldMk cId="1712965874" sldId="520"/>
            <ac:picMk id="39943" creationId="{E62D973E-855C-4979-A726-87932B249C7E}"/>
          </ac:picMkLst>
        </pc:picChg>
      </pc:sldChg>
      <pc:sldChg chg="addSp delSp modSp add">
        <pc:chgData name="付 康为" userId="243e87100f999536" providerId="LiveId" clId="{2957C5FF-D348-4F8B-AA64-D506A89F08FF}" dt="2020-01-31T22:57:35.293" v="6394" actId="1076"/>
        <pc:sldMkLst>
          <pc:docMk/>
          <pc:sldMk cId="1725732569" sldId="521"/>
        </pc:sldMkLst>
        <pc:spChg chg="mod">
          <ac:chgData name="付 康为" userId="243e87100f999536" providerId="LiveId" clId="{2957C5FF-D348-4F8B-AA64-D506A89F08FF}" dt="2020-01-31T21:00:14.678" v="5432" actId="1076"/>
          <ac:spMkLst>
            <pc:docMk/>
            <pc:sldMk cId="1725732569" sldId="521"/>
            <ac:spMk id="33795" creationId="{11A5AA45-9F10-4263-829E-B2EAB8C89B66}"/>
          </ac:spMkLst>
        </pc:spChg>
        <pc:picChg chg="del">
          <ac:chgData name="付 康为" userId="243e87100f999536" providerId="LiveId" clId="{2957C5FF-D348-4F8B-AA64-D506A89F08FF}" dt="2020-01-31T20:41:58.299" v="5338" actId="478"/>
          <ac:picMkLst>
            <pc:docMk/>
            <pc:sldMk cId="1725732569" sldId="521"/>
            <ac:picMk id="2" creationId="{EBEC505D-F16C-4F2E-8F0C-058899BB499B}"/>
          </ac:picMkLst>
        </pc:picChg>
        <pc:picChg chg="add mod">
          <ac:chgData name="付 康为" userId="243e87100f999536" providerId="LiveId" clId="{2957C5FF-D348-4F8B-AA64-D506A89F08FF}" dt="2020-01-31T22:57:35.293" v="6394" actId="1076"/>
          <ac:picMkLst>
            <pc:docMk/>
            <pc:sldMk cId="1725732569" sldId="521"/>
            <ac:picMk id="3" creationId="{0A28AA12-74D7-4615-A57C-996F945A07AB}"/>
          </ac:picMkLst>
        </pc:picChg>
        <pc:picChg chg="del">
          <ac:chgData name="付 康为" userId="243e87100f999536" providerId="LiveId" clId="{2957C5FF-D348-4F8B-AA64-D506A89F08FF}" dt="2020-01-31T20:42:38.015" v="5344" actId="478"/>
          <ac:picMkLst>
            <pc:docMk/>
            <pc:sldMk cId="1725732569" sldId="521"/>
            <ac:picMk id="39941" creationId="{924E2A3D-D0E0-41EF-BDBE-6F887BEA8F20}"/>
          </ac:picMkLst>
        </pc:picChg>
        <pc:picChg chg="del">
          <ac:chgData name="付 康为" userId="243e87100f999536" providerId="LiveId" clId="{2957C5FF-D348-4F8B-AA64-D506A89F08FF}" dt="2020-01-31T20:42:34.451" v="5343" actId="478"/>
          <ac:picMkLst>
            <pc:docMk/>
            <pc:sldMk cId="1725732569" sldId="521"/>
            <ac:picMk id="39942" creationId="{4E591C8A-F7F4-4708-83B4-DFAFFB1BD56A}"/>
          </ac:picMkLst>
        </pc:picChg>
        <pc:picChg chg="mod">
          <ac:chgData name="付 康为" userId="243e87100f999536" providerId="LiveId" clId="{2957C5FF-D348-4F8B-AA64-D506A89F08FF}" dt="2020-01-31T21:00:14.678" v="5432" actId="1076"/>
          <ac:picMkLst>
            <pc:docMk/>
            <pc:sldMk cId="1725732569" sldId="521"/>
            <ac:picMk id="39943" creationId="{E62D973E-855C-4979-A726-87932B249C7E}"/>
          </ac:picMkLst>
        </pc:picChg>
      </pc:sldChg>
      <pc:sldChg chg="modSp add">
        <pc:chgData name="付 康为" userId="243e87100f999536" providerId="LiveId" clId="{2957C5FF-D348-4F8B-AA64-D506A89F08FF}" dt="2020-01-31T21:01:43.958" v="5450" actId="1076"/>
        <pc:sldMkLst>
          <pc:docMk/>
          <pc:sldMk cId="1189895845" sldId="522"/>
        </pc:sldMkLst>
        <pc:spChg chg="mod">
          <ac:chgData name="付 康为" userId="243e87100f999536" providerId="LiveId" clId="{2957C5FF-D348-4F8B-AA64-D506A89F08FF}" dt="2020-01-31T21:01:43.958" v="5450" actId="1076"/>
          <ac:spMkLst>
            <pc:docMk/>
            <pc:sldMk cId="1189895845" sldId="522"/>
            <ac:spMk id="41986" creationId="{63C2034A-7522-44D5-9827-C035816FBD2A}"/>
          </ac:spMkLst>
        </pc:spChg>
      </pc:sldChg>
      <pc:sldChg chg="addSp delSp modSp add">
        <pc:chgData name="付 康为" userId="243e87100f999536" providerId="LiveId" clId="{2957C5FF-D348-4F8B-AA64-D506A89F08FF}" dt="2020-01-31T23:01:19.810" v="6425"/>
        <pc:sldMkLst>
          <pc:docMk/>
          <pc:sldMk cId="3769525628" sldId="523"/>
        </pc:sldMkLst>
        <pc:spChg chg="add mod">
          <ac:chgData name="付 康为" userId="243e87100f999536" providerId="LiveId" clId="{2957C5FF-D348-4F8B-AA64-D506A89F08FF}" dt="2020-01-31T23:01:19.810" v="6425"/>
          <ac:spMkLst>
            <pc:docMk/>
            <pc:sldMk cId="3769525628" sldId="523"/>
            <ac:spMk id="6" creationId="{E71981E2-597C-45D6-84B4-480CDB6A7D19}"/>
          </ac:spMkLst>
        </pc:spChg>
        <pc:spChg chg="del">
          <ac:chgData name="付 康为" userId="243e87100f999536" providerId="LiveId" clId="{2957C5FF-D348-4F8B-AA64-D506A89F08FF}" dt="2020-01-31T21:02:08.952" v="5452" actId="478"/>
          <ac:spMkLst>
            <pc:docMk/>
            <pc:sldMk cId="3769525628" sldId="523"/>
            <ac:spMk id="33795" creationId="{11A5AA45-9F10-4263-829E-B2EAB8C89B66}"/>
          </ac:spMkLst>
        </pc:spChg>
        <pc:spChg chg="mod">
          <ac:chgData name="付 康为" userId="243e87100f999536" providerId="LiveId" clId="{2957C5FF-D348-4F8B-AA64-D506A89F08FF}" dt="2020-01-31T22:26:52.084" v="5469" actId="14100"/>
          <ac:spMkLst>
            <pc:docMk/>
            <pc:sldMk cId="3769525628" sldId="523"/>
            <ac:spMk id="39938" creationId="{1E50C088-773B-46C7-8926-5C55DE27AC6B}"/>
          </ac:spMkLst>
        </pc:spChg>
        <pc:picChg chg="del">
          <ac:chgData name="付 康为" userId="243e87100f999536" providerId="LiveId" clId="{2957C5FF-D348-4F8B-AA64-D506A89F08FF}" dt="2020-01-31T21:02:09.636" v="5453" actId="478"/>
          <ac:picMkLst>
            <pc:docMk/>
            <pc:sldMk cId="3769525628" sldId="523"/>
            <ac:picMk id="3" creationId="{0A28AA12-74D7-4615-A57C-996F945A07AB}"/>
          </ac:picMkLst>
        </pc:picChg>
        <pc:picChg chg="del">
          <ac:chgData name="付 康为" userId="243e87100f999536" providerId="LiveId" clId="{2957C5FF-D348-4F8B-AA64-D506A89F08FF}" dt="2020-01-31T21:02:10.554" v="5454" actId="478"/>
          <ac:picMkLst>
            <pc:docMk/>
            <pc:sldMk cId="3769525628" sldId="523"/>
            <ac:picMk id="39943" creationId="{E62D973E-855C-4979-A726-87932B249C7E}"/>
          </ac:picMkLst>
        </pc:picChg>
      </pc:sldChg>
      <pc:sldChg chg="addSp modSp add">
        <pc:chgData name="付 康为" userId="243e87100f999536" providerId="LiveId" clId="{2957C5FF-D348-4F8B-AA64-D506A89F08FF}" dt="2020-01-31T23:19:57.180" v="6897" actId="1076"/>
        <pc:sldMkLst>
          <pc:docMk/>
          <pc:sldMk cId="3878075427" sldId="524"/>
        </pc:sldMkLst>
        <pc:spChg chg="add mod">
          <ac:chgData name="付 康为" userId="243e87100f999536" providerId="LiveId" clId="{2957C5FF-D348-4F8B-AA64-D506A89F08FF}" dt="2020-01-31T23:19:57.180" v="6897" actId="1076"/>
          <ac:spMkLst>
            <pc:docMk/>
            <pc:sldMk cId="3878075427" sldId="524"/>
            <ac:spMk id="3" creationId="{4C0A87E9-A27A-4C7D-AF99-2E8C392F7052}"/>
          </ac:spMkLst>
        </pc:spChg>
        <pc:spChg chg="mod">
          <ac:chgData name="付 康为" userId="243e87100f999536" providerId="LiveId" clId="{2957C5FF-D348-4F8B-AA64-D506A89F08FF}" dt="2020-01-31T22:58:53.164" v="6412" actId="14100"/>
          <ac:spMkLst>
            <pc:docMk/>
            <pc:sldMk cId="3878075427" sldId="524"/>
            <ac:spMk id="39938" creationId="{1E50C088-773B-46C7-8926-5C55DE27AC6B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30F86646-5D8B-45E1-B514-DC4BC90685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287838" cy="338138"/>
          </a:xfrm>
          <a:prstGeom prst="rect">
            <a:avLst/>
          </a:prstGeom>
        </p:spPr>
        <p:txBody>
          <a:bodyPr vert="horz" wrap="square" lIns="83348" tIns="41674" rIns="83348" bIns="41674" numCol="1" anchor="t" anchorCtr="0" compatLnSpc="1">
            <a:prstTxWarp prst="textNoShape">
              <a:avLst/>
            </a:prstTxWarp>
          </a:bodyPr>
          <a:lstStyle>
            <a:lvl1pPr defTabSz="447675" eaLnBrk="0" hangingPunct="0">
              <a:buFont typeface="Arial" panose="020B0604020202020204" pitchFamily="34" charset="0"/>
              <a:buNone/>
              <a:defRPr sz="1100"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100DB4F-2CD4-4B85-9154-A2BE43F10B1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603875" y="0"/>
            <a:ext cx="4287838" cy="338138"/>
          </a:xfrm>
          <a:prstGeom prst="rect">
            <a:avLst/>
          </a:prstGeom>
        </p:spPr>
        <p:txBody>
          <a:bodyPr vert="horz" wrap="square" lIns="83348" tIns="41674" rIns="83348" bIns="41674" numCol="1" anchor="t" anchorCtr="0" compatLnSpc="1">
            <a:prstTxWarp prst="textNoShape">
              <a:avLst/>
            </a:prstTxWarp>
          </a:bodyPr>
          <a:lstStyle>
            <a:lvl1pPr algn="r" defTabSz="447675" eaLnBrk="0" hangingPunct="0">
              <a:buFont typeface="Arial" panose="020B0604020202020204" pitchFamily="34" charset="0"/>
              <a:buNone/>
              <a:defRPr sz="1100"/>
            </a:lvl1pPr>
          </a:lstStyle>
          <a:p>
            <a:pPr>
              <a:defRPr/>
            </a:pPr>
            <a:fld id="{218766CC-9CF9-4A8A-8810-FC7AC98E0FEA}" type="datetime1">
              <a:rPr lang="ja-JP" altLang="en-US"/>
              <a:pPr>
                <a:defRPr/>
              </a:pPr>
              <a:t>2020/2/4</a:t>
            </a:fld>
            <a:endParaRPr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03A2386-3683-4380-A703-79A857659B3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405563"/>
            <a:ext cx="4287838" cy="338137"/>
          </a:xfrm>
          <a:prstGeom prst="rect">
            <a:avLst/>
          </a:prstGeom>
        </p:spPr>
        <p:txBody>
          <a:bodyPr vert="horz" wrap="square" lIns="83348" tIns="41674" rIns="83348" bIns="41674" numCol="1" anchor="b" anchorCtr="0" compatLnSpc="1">
            <a:prstTxWarp prst="textNoShape">
              <a:avLst/>
            </a:prstTxWarp>
          </a:bodyPr>
          <a:lstStyle>
            <a:lvl1pPr defTabSz="447675" eaLnBrk="0" hangingPunct="0">
              <a:buFont typeface="Arial" panose="020B0604020202020204" pitchFamily="34" charset="0"/>
              <a:buNone/>
              <a:defRPr sz="1100"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71E9832-9641-4679-8339-E1269A7D58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603875" y="6405563"/>
            <a:ext cx="4287838" cy="338137"/>
          </a:xfrm>
          <a:prstGeom prst="rect">
            <a:avLst/>
          </a:prstGeom>
        </p:spPr>
        <p:txBody>
          <a:bodyPr vert="horz" wrap="square" lIns="83348" tIns="41674" rIns="83348" bIns="41674" numCol="1" anchor="b" anchorCtr="0" compatLnSpc="1">
            <a:prstTxWarp prst="textNoShape">
              <a:avLst/>
            </a:prstTxWarp>
          </a:bodyPr>
          <a:lstStyle>
            <a:lvl1pPr algn="r" defTabSz="447675" eaLnBrk="0" hangingPunct="0">
              <a:buFont typeface="Arial" panose="020B0604020202020204" pitchFamily="34" charset="0"/>
              <a:buNone/>
              <a:defRPr sz="1100"/>
            </a:lvl1pPr>
          </a:lstStyle>
          <a:p>
            <a:pPr>
              <a:defRPr/>
            </a:pPr>
            <a:fld id="{FF67F428-5A11-4C46-A7AA-52FB670F0839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0AC89F05-C690-4105-AB31-8BA0989D2960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3259138" y="512763"/>
            <a:ext cx="3370262" cy="252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A5315C57-1806-4C00-9516-57957545AA2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989013" y="3203575"/>
            <a:ext cx="7913687" cy="30337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ja-JP" altLang="en-US" noProof="0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833E8101-B55D-4FA5-9C8A-A8867C75BBFE}"/>
              </a:ext>
            </a:extLst>
          </p:cNvPr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4292600" cy="3365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447675" eaLnBrk="1" hangingPunct="0">
              <a:lnSpc>
                <a:spcPct val="95000"/>
              </a:lnSpc>
              <a:buSzPct val="45000"/>
              <a:buFont typeface="Wingdings" panose="05000000000000000000" pitchFamily="2" charset="2"/>
              <a:buNone/>
              <a:defRPr sz="13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46E9F9EE-0B5B-4E30-B57E-77F7568B9DD3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5599113" y="0"/>
            <a:ext cx="4292600" cy="3365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447675" eaLnBrk="1" hangingPunct="0">
              <a:lnSpc>
                <a:spcPct val="95000"/>
              </a:lnSpc>
              <a:buSzPct val="45000"/>
              <a:buFont typeface="Wingdings" panose="05000000000000000000" pitchFamily="2" charset="2"/>
              <a:buNone/>
              <a:defRPr sz="13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C1897B70-9655-4E95-BDF5-42509BB61CFC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0" y="6405563"/>
            <a:ext cx="4292600" cy="3365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defTabSz="447675" eaLnBrk="1" hangingPunct="0">
              <a:lnSpc>
                <a:spcPct val="95000"/>
              </a:lnSpc>
              <a:buSzPct val="45000"/>
              <a:buFont typeface="Wingdings" panose="05000000000000000000" pitchFamily="2" charset="2"/>
              <a:buNone/>
              <a:defRPr sz="13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4A44C7B7-0722-4668-9970-5B4C9492CA1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5599113" y="6405563"/>
            <a:ext cx="4292600" cy="3365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defTabSz="447675" eaLnBrk="1" hangingPunct="0">
              <a:lnSpc>
                <a:spcPct val="95000"/>
              </a:lnSpc>
              <a:buSzPct val="45000"/>
              <a:buFont typeface="Wingdings" panose="05000000000000000000" pitchFamily="2" charset="2"/>
              <a:buNone/>
              <a:defRPr sz="13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13995AD7-6F85-4B02-B789-5A912C58EBF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スライド イメージ プレースホルダー 1">
            <a:extLst>
              <a:ext uri="{FF2B5EF4-FFF2-40B4-BE49-F238E27FC236}">
                <a16:creationId xmlns:a16="http://schemas.microsoft.com/office/drawing/2014/main" id="{687CF400-FDFF-49C6-9EA8-290A74ABF5A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5" name="ノート プレースホルダー 2">
            <a:extLst>
              <a:ext uri="{FF2B5EF4-FFF2-40B4-BE49-F238E27FC236}">
                <a16:creationId xmlns:a16="http://schemas.microsoft.com/office/drawing/2014/main" id="{E8108A03-F83B-436A-810E-6E676E4D946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8196" name="スライド番号プレースホルダー 3">
            <a:extLst>
              <a:ext uri="{FF2B5EF4-FFF2-40B4-BE49-F238E27FC236}">
                <a16:creationId xmlns:a16="http://schemas.microsoft.com/office/drawing/2014/main" id="{F8EBA802-6911-4587-83E0-8B734C92ED1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449263">
              <a:buFont typeface="Wingdings" panose="05000000000000000000" pitchFamily="2" charset="2"/>
              <a:buChar char="•"/>
            </a:pPr>
            <a:fld id="{D6C2F074-E23B-4F22-A805-3594157D2615}" type="slidenum">
              <a:rPr lang="ja-JP" altLang="en-US" smtClean="0">
                <a:solidFill>
                  <a:schemeClr val="tx1"/>
                </a:solidFill>
              </a:rPr>
              <a:pPr defTabSz="449263">
                <a:buFont typeface="Wingdings" panose="05000000000000000000" pitchFamily="2" charset="2"/>
                <a:buChar char="•"/>
              </a:pPr>
              <a:t>1</a:t>
            </a:fld>
            <a:endParaRPr lang="ja-JP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>
            <a:extLst>
              <a:ext uri="{FF2B5EF4-FFF2-40B4-BE49-F238E27FC236}">
                <a16:creationId xmlns:a16="http://schemas.microsoft.com/office/drawing/2014/main" id="{F9C3B1FE-832C-4786-9023-FDA66F462BBA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28675" name="Notes Placeholder 2">
            <a:extLst>
              <a:ext uri="{FF2B5EF4-FFF2-40B4-BE49-F238E27FC236}">
                <a16:creationId xmlns:a16="http://schemas.microsoft.com/office/drawing/2014/main" id="{7D2E889A-4C6A-4154-B8B8-9ED6FB6B61F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8676" name="Slide Number Placeholder 3">
            <a:extLst>
              <a:ext uri="{FF2B5EF4-FFF2-40B4-BE49-F238E27FC236}">
                <a16:creationId xmlns:a16="http://schemas.microsoft.com/office/drawing/2014/main" id="{C2DBF82C-C07C-459F-9883-40555BBFB15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Char char="•"/>
            </a:pPr>
            <a:fld id="{C217C152-7871-4EC8-B0E1-E65D92FAA01B}" type="slidenum">
              <a:rPr lang="en-US" altLang="ja-JP" smtClean="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buFont typeface="Wingdings" panose="05000000000000000000" pitchFamily="2" charset="2"/>
                <a:buChar char="•"/>
              </a:pPr>
              <a:t>13</a:t>
            </a:fld>
            <a:endParaRPr lang="en-US" altLang="ja-JP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>
            <a:extLst>
              <a:ext uri="{FF2B5EF4-FFF2-40B4-BE49-F238E27FC236}">
                <a16:creationId xmlns:a16="http://schemas.microsoft.com/office/drawing/2014/main" id="{3A1D548C-173C-4106-AE56-89C81C1085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0723" name="备注占位符 2">
            <a:extLst>
              <a:ext uri="{FF2B5EF4-FFF2-40B4-BE49-F238E27FC236}">
                <a16:creationId xmlns:a16="http://schemas.microsoft.com/office/drawing/2014/main" id="{ECA6339C-9044-42A1-84D8-7BA93194EC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24" name="灯片编号占位符 3">
            <a:extLst>
              <a:ext uri="{FF2B5EF4-FFF2-40B4-BE49-F238E27FC236}">
                <a16:creationId xmlns:a16="http://schemas.microsoft.com/office/drawing/2014/main" id="{F626FAB1-D6E3-465B-B77C-5194390CDB9F}"/>
              </a:ext>
            </a:extLst>
          </p:cNvPr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2E80E9B-96D1-49D4-8007-2F27571A7FD2}" type="slidenum">
              <a:rPr lang="en-US" altLang="ja-JP" smtClean="0">
                <a:latin typeface="Times New Roman" panose="02020603050405020304" pitchFamily="18" charset="0"/>
              </a:rPr>
              <a:pPr/>
              <a:t>14</a:t>
            </a:fld>
            <a:endParaRPr lang="en-US" altLang="ja-JP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733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>
            <a:extLst>
              <a:ext uri="{FF2B5EF4-FFF2-40B4-BE49-F238E27FC236}">
                <a16:creationId xmlns:a16="http://schemas.microsoft.com/office/drawing/2014/main" id="{C95E29C7-EC22-48F9-96C3-988DFE763C0A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34819" name="Notes Placeholder 2">
            <a:extLst>
              <a:ext uri="{FF2B5EF4-FFF2-40B4-BE49-F238E27FC236}">
                <a16:creationId xmlns:a16="http://schemas.microsoft.com/office/drawing/2014/main" id="{D3636DBF-B848-4AC2-A584-26DC120A899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34820" name="Slide Number Placeholder 3">
            <a:extLst>
              <a:ext uri="{FF2B5EF4-FFF2-40B4-BE49-F238E27FC236}">
                <a16:creationId xmlns:a16="http://schemas.microsoft.com/office/drawing/2014/main" id="{23610DB4-B782-4BF0-9712-87A631617AE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Char char="•"/>
            </a:pPr>
            <a:fld id="{151EA0DB-739F-4C9E-9089-AD45B795307D}" type="slidenum">
              <a:rPr lang="en-US" altLang="ja-JP" smtClean="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buFont typeface="Wingdings" panose="05000000000000000000" pitchFamily="2" charset="2"/>
                <a:buChar char="•"/>
              </a:pPr>
              <a:t>15</a:t>
            </a:fld>
            <a:endParaRPr lang="en-US" altLang="ja-JP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065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>
            <a:extLst>
              <a:ext uri="{FF2B5EF4-FFF2-40B4-BE49-F238E27FC236}">
                <a16:creationId xmlns:a16="http://schemas.microsoft.com/office/drawing/2014/main" id="{C95E29C7-EC22-48F9-96C3-988DFE763C0A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34819" name="Notes Placeholder 2">
            <a:extLst>
              <a:ext uri="{FF2B5EF4-FFF2-40B4-BE49-F238E27FC236}">
                <a16:creationId xmlns:a16="http://schemas.microsoft.com/office/drawing/2014/main" id="{D3636DBF-B848-4AC2-A584-26DC120A899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4820" name="Slide Number Placeholder 3">
            <a:extLst>
              <a:ext uri="{FF2B5EF4-FFF2-40B4-BE49-F238E27FC236}">
                <a16:creationId xmlns:a16="http://schemas.microsoft.com/office/drawing/2014/main" id="{23610DB4-B782-4BF0-9712-87A631617AE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Char char="•"/>
            </a:pPr>
            <a:fld id="{151EA0DB-739F-4C9E-9089-AD45B795307D}" type="slidenum">
              <a:rPr lang="en-US" altLang="ja-JP" smtClean="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buFont typeface="Wingdings" panose="05000000000000000000" pitchFamily="2" charset="2"/>
                <a:buChar char="•"/>
              </a:pPr>
              <a:t>16</a:t>
            </a:fld>
            <a:endParaRPr lang="en-US" altLang="ja-JP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335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>
            <a:extLst>
              <a:ext uri="{FF2B5EF4-FFF2-40B4-BE49-F238E27FC236}">
                <a16:creationId xmlns:a16="http://schemas.microsoft.com/office/drawing/2014/main" id="{517549C5-5CB7-4525-BBBF-81B2449A4352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24579" name="Notes Placeholder 2">
            <a:extLst>
              <a:ext uri="{FF2B5EF4-FFF2-40B4-BE49-F238E27FC236}">
                <a16:creationId xmlns:a16="http://schemas.microsoft.com/office/drawing/2014/main" id="{36BD8AA6-80BE-49AF-A458-FA6344BEC38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4580" name="Slide Number Placeholder 3">
            <a:extLst>
              <a:ext uri="{FF2B5EF4-FFF2-40B4-BE49-F238E27FC236}">
                <a16:creationId xmlns:a16="http://schemas.microsoft.com/office/drawing/2014/main" id="{E45FBFA5-3608-4BE1-B9CC-6A803285E77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Char char="•"/>
            </a:pPr>
            <a:fld id="{95EF15D7-A4C8-4DCD-8C0F-856A3EB58F63}" type="slidenum">
              <a:rPr lang="en-US" altLang="ja-JP" smtClean="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buFont typeface="Wingdings" panose="05000000000000000000" pitchFamily="2" charset="2"/>
                <a:buChar char="•"/>
              </a:pPr>
              <a:t>18</a:t>
            </a:fld>
            <a:endParaRPr lang="en-US" altLang="ja-JP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3580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>
            <a:extLst>
              <a:ext uri="{FF2B5EF4-FFF2-40B4-BE49-F238E27FC236}">
                <a16:creationId xmlns:a16="http://schemas.microsoft.com/office/drawing/2014/main" id="{89D46E34-76FB-4519-834F-C177B9DA2AC5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26627" name="Notes Placeholder 2">
            <a:extLst>
              <a:ext uri="{FF2B5EF4-FFF2-40B4-BE49-F238E27FC236}">
                <a16:creationId xmlns:a16="http://schemas.microsoft.com/office/drawing/2014/main" id="{A1CDD3C9-B60B-414D-A1F1-FFCF00DF2E0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6628" name="Slide Number Placeholder 3">
            <a:extLst>
              <a:ext uri="{FF2B5EF4-FFF2-40B4-BE49-F238E27FC236}">
                <a16:creationId xmlns:a16="http://schemas.microsoft.com/office/drawing/2014/main" id="{BD816397-077C-49A2-BF7E-1A59C8E1DCA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Char char="•"/>
            </a:pPr>
            <a:fld id="{508BB03F-A4B8-447A-A54C-7693FFAF6F5A}" type="slidenum">
              <a:rPr lang="en-US" altLang="ja-JP" smtClean="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buFont typeface="Wingdings" panose="05000000000000000000" pitchFamily="2" charset="2"/>
                <a:buChar char="•"/>
              </a:pPr>
              <a:t>19</a:t>
            </a:fld>
            <a:endParaRPr lang="en-US" altLang="ja-JP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5523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>
            <a:extLst>
              <a:ext uri="{FF2B5EF4-FFF2-40B4-BE49-F238E27FC236}">
                <a16:creationId xmlns:a16="http://schemas.microsoft.com/office/drawing/2014/main" id="{89D46E34-76FB-4519-834F-C177B9DA2AC5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26627" name="Notes Placeholder 2">
            <a:extLst>
              <a:ext uri="{FF2B5EF4-FFF2-40B4-BE49-F238E27FC236}">
                <a16:creationId xmlns:a16="http://schemas.microsoft.com/office/drawing/2014/main" id="{A1CDD3C9-B60B-414D-A1F1-FFCF00DF2E0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6628" name="Slide Number Placeholder 3">
            <a:extLst>
              <a:ext uri="{FF2B5EF4-FFF2-40B4-BE49-F238E27FC236}">
                <a16:creationId xmlns:a16="http://schemas.microsoft.com/office/drawing/2014/main" id="{BD816397-077C-49A2-BF7E-1A59C8E1DCA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Char char="•"/>
            </a:pPr>
            <a:fld id="{508BB03F-A4B8-447A-A54C-7693FFAF6F5A}" type="slidenum">
              <a:rPr lang="en-US" altLang="ja-JP" smtClean="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buFont typeface="Wingdings" panose="05000000000000000000" pitchFamily="2" charset="2"/>
                <a:buChar char="•"/>
              </a:pPr>
              <a:t>20</a:t>
            </a:fld>
            <a:endParaRPr lang="en-US" altLang="ja-JP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7593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>
            <a:extLst>
              <a:ext uri="{FF2B5EF4-FFF2-40B4-BE49-F238E27FC236}">
                <a16:creationId xmlns:a16="http://schemas.microsoft.com/office/drawing/2014/main" id="{9005B8A3-5E58-4289-9CB0-38EA994F06AA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36867" name="Notes Placeholder 2">
            <a:extLst>
              <a:ext uri="{FF2B5EF4-FFF2-40B4-BE49-F238E27FC236}">
                <a16:creationId xmlns:a16="http://schemas.microsoft.com/office/drawing/2014/main" id="{88DC92D8-F033-4B52-94A4-98C5B6C1E61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6868" name="Slide Number Placeholder 3">
            <a:extLst>
              <a:ext uri="{FF2B5EF4-FFF2-40B4-BE49-F238E27FC236}">
                <a16:creationId xmlns:a16="http://schemas.microsoft.com/office/drawing/2014/main" id="{CBA4B368-4085-4DBC-A391-D58BFA793D0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Char char="•"/>
            </a:pPr>
            <a:fld id="{91F8ABB5-016B-475E-B0C0-D7B9036B2103}" type="slidenum">
              <a:rPr lang="en-US" altLang="ja-JP" smtClean="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buFont typeface="Wingdings" panose="05000000000000000000" pitchFamily="2" charset="2"/>
                <a:buChar char="•"/>
              </a:pPr>
              <a:t>22</a:t>
            </a:fld>
            <a:endParaRPr lang="en-US" altLang="ja-JP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>
            <a:extLst>
              <a:ext uri="{FF2B5EF4-FFF2-40B4-BE49-F238E27FC236}">
                <a16:creationId xmlns:a16="http://schemas.microsoft.com/office/drawing/2014/main" id="{2EC5B060-4359-4D10-B12E-00478DB0DD01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38915" name="Notes Placeholder 2">
            <a:extLst>
              <a:ext uri="{FF2B5EF4-FFF2-40B4-BE49-F238E27FC236}">
                <a16:creationId xmlns:a16="http://schemas.microsoft.com/office/drawing/2014/main" id="{435EE74D-4513-4099-9804-3C99FAECEB0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8916" name="Slide Number Placeholder 3">
            <a:extLst>
              <a:ext uri="{FF2B5EF4-FFF2-40B4-BE49-F238E27FC236}">
                <a16:creationId xmlns:a16="http://schemas.microsoft.com/office/drawing/2014/main" id="{C1DD9B19-46F9-4B6C-98B2-49D96AFD544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Char char="•"/>
            </a:pPr>
            <a:fld id="{E703CE6E-6DC3-4978-B855-7DC81E27CB60}" type="slidenum">
              <a:rPr lang="en-US" altLang="ja-JP" smtClean="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buFont typeface="Wingdings" panose="05000000000000000000" pitchFamily="2" charset="2"/>
                <a:buChar char="•"/>
              </a:pPr>
              <a:t>23</a:t>
            </a:fld>
            <a:endParaRPr lang="en-US" altLang="ja-JP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>
            <a:extLst>
              <a:ext uri="{FF2B5EF4-FFF2-40B4-BE49-F238E27FC236}">
                <a16:creationId xmlns:a16="http://schemas.microsoft.com/office/drawing/2014/main" id="{3438D1DC-4177-42E7-A75F-FA065F7AAD6A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40963" name="Notes Placeholder 2">
            <a:extLst>
              <a:ext uri="{FF2B5EF4-FFF2-40B4-BE49-F238E27FC236}">
                <a16:creationId xmlns:a16="http://schemas.microsoft.com/office/drawing/2014/main" id="{35076F13-C7FF-4104-9EC2-2ACABAAA597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0964" name="Slide Number Placeholder 3">
            <a:extLst>
              <a:ext uri="{FF2B5EF4-FFF2-40B4-BE49-F238E27FC236}">
                <a16:creationId xmlns:a16="http://schemas.microsoft.com/office/drawing/2014/main" id="{6D2CAAB3-089B-400E-8BD0-6D79C9CE239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Char char="•"/>
            </a:pPr>
            <a:fld id="{B9B72C24-EF5A-4D51-A8B1-2D8154D71928}" type="slidenum">
              <a:rPr lang="en-US" altLang="ja-JP" smtClean="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buFont typeface="Wingdings" panose="05000000000000000000" pitchFamily="2" charset="2"/>
                <a:buChar char="•"/>
              </a:pPr>
              <a:t>24</a:t>
            </a:fld>
            <a:endParaRPr lang="en-US" altLang="ja-JP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my contents, which is divided into five parts.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00AC3-B2FF-4C65-A1A5-9F1DAF2AF2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16625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>
            <a:extLst>
              <a:ext uri="{FF2B5EF4-FFF2-40B4-BE49-F238E27FC236}">
                <a16:creationId xmlns:a16="http://schemas.microsoft.com/office/drawing/2014/main" id="{3438D1DC-4177-42E7-A75F-FA065F7AAD6A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40963" name="Notes Placeholder 2">
            <a:extLst>
              <a:ext uri="{FF2B5EF4-FFF2-40B4-BE49-F238E27FC236}">
                <a16:creationId xmlns:a16="http://schemas.microsoft.com/office/drawing/2014/main" id="{35076F13-C7FF-4104-9EC2-2ACABAAA597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0964" name="Slide Number Placeholder 3">
            <a:extLst>
              <a:ext uri="{FF2B5EF4-FFF2-40B4-BE49-F238E27FC236}">
                <a16:creationId xmlns:a16="http://schemas.microsoft.com/office/drawing/2014/main" id="{6D2CAAB3-089B-400E-8BD0-6D79C9CE239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Char char="•"/>
            </a:pPr>
            <a:fld id="{B9B72C24-EF5A-4D51-A8B1-2D8154D71928}" type="slidenum">
              <a:rPr lang="en-US" altLang="ja-JP" smtClean="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buFont typeface="Wingdings" panose="05000000000000000000" pitchFamily="2" charset="2"/>
                <a:buChar char="•"/>
              </a:pPr>
              <a:t>25</a:t>
            </a:fld>
            <a:endParaRPr lang="en-US" altLang="ja-JP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5993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>
            <a:extLst>
              <a:ext uri="{FF2B5EF4-FFF2-40B4-BE49-F238E27FC236}">
                <a16:creationId xmlns:a16="http://schemas.microsoft.com/office/drawing/2014/main" id="{3438D1DC-4177-42E7-A75F-FA065F7AAD6A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40963" name="Notes Placeholder 2">
            <a:extLst>
              <a:ext uri="{FF2B5EF4-FFF2-40B4-BE49-F238E27FC236}">
                <a16:creationId xmlns:a16="http://schemas.microsoft.com/office/drawing/2014/main" id="{35076F13-C7FF-4104-9EC2-2ACABAAA597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0964" name="Slide Number Placeholder 3">
            <a:extLst>
              <a:ext uri="{FF2B5EF4-FFF2-40B4-BE49-F238E27FC236}">
                <a16:creationId xmlns:a16="http://schemas.microsoft.com/office/drawing/2014/main" id="{6D2CAAB3-089B-400E-8BD0-6D79C9CE239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Char char="•"/>
            </a:pPr>
            <a:fld id="{B9B72C24-EF5A-4D51-A8B1-2D8154D71928}" type="slidenum">
              <a:rPr lang="en-US" altLang="ja-JP" smtClean="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buFont typeface="Wingdings" panose="05000000000000000000" pitchFamily="2" charset="2"/>
                <a:buChar char="•"/>
              </a:pPr>
              <a:t>27</a:t>
            </a:fld>
            <a:endParaRPr lang="en-US" altLang="ja-JP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0620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>
            <a:extLst>
              <a:ext uri="{FF2B5EF4-FFF2-40B4-BE49-F238E27FC236}">
                <a16:creationId xmlns:a16="http://schemas.microsoft.com/office/drawing/2014/main" id="{3438D1DC-4177-42E7-A75F-FA065F7AAD6A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40963" name="Notes Placeholder 2">
            <a:extLst>
              <a:ext uri="{FF2B5EF4-FFF2-40B4-BE49-F238E27FC236}">
                <a16:creationId xmlns:a16="http://schemas.microsoft.com/office/drawing/2014/main" id="{35076F13-C7FF-4104-9EC2-2ACABAAA597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0964" name="Slide Number Placeholder 3">
            <a:extLst>
              <a:ext uri="{FF2B5EF4-FFF2-40B4-BE49-F238E27FC236}">
                <a16:creationId xmlns:a16="http://schemas.microsoft.com/office/drawing/2014/main" id="{6D2CAAB3-089B-400E-8BD0-6D79C9CE239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Char char="•"/>
            </a:pPr>
            <a:fld id="{B9B72C24-EF5A-4D51-A8B1-2D8154D71928}" type="slidenum">
              <a:rPr lang="en-US" altLang="ja-JP" smtClean="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buFont typeface="Wingdings" panose="05000000000000000000" pitchFamily="2" charset="2"/>
                <a:buChar char="•"/>
              </a:pPr>
              <a:t>28</a:t>
            </a:fld>
            <a:endParaRPr lang="en-US" altLang="ja-JP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490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>
            <a:extLst>
              <a:ext uri="{FF2B5EF4-FFF2-40B4-BE49-F238E27FC236}">
                <a16:creationId xmlns:a16="http://schemas.microsoft.com/office/drawing/2014/main" id="{7D22B3E4-F85F-4FD3-B3F1-EC960819F61F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2291" name="Notes Placeholder 2">
            <a:extLst>
              <a:ext uri="{FF2B5EF4-FFF2-40B4-BE49-F238E27FC236}">
                <a16:creationId xmlns:a16="http://schemas.microsoft.com/office/drawing/2014/main" id="{072BE651-CBC4-4168-8434-4BE76F54461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2292" name="Slide Number Placeholder 3">
            <a:extLst>
              <a:ext uri="{FF2B5EF4-FFF2-40B4-BE49-F238E27FC236}">
                <a16:creationId xmlns:a16="http://schemas.microsoft.com/office/drawing/2014/main" id="{1CA1EDA5-A08A-4EEA-BBA8-E50EE541E0E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Char char="•"/>
            </a:pPr>
            <a:fld id="{D26FF781-D24F-4CA1-BE29-6383E3F3CC92}" type="slidenum">
              <a:rPr lang="en-US" altLang="ja-JP" smtClean="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buFont typeface="Wingdings" panose="05000000000000000000" pitchFamily="2" charset="2"/>
                <a:buChar char="•"/>
              </a:pPr>
              <a:t>4</a:t>
            </a:fld>
            <a:endParaRPr lang="en-US" altLang="ja-JP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A0047E3A-3500-4B74-AF2C-4EFB4196FF55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27383AE7-158D-40B4-A23A-5DB21DC77AD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id="{B5792682-F3AB-48EF-AF1E-AC99791BA76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Char char="•"/>
            </a:pPr>
            <a:fld id="{565060C3-3DF8-457F-80F6-8F7DD129A136}" type="slidenum">
              <a:rPr lang="en-US" altLang="ja-JP" smtClean="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buFont typeface="Wingdings" panose="05000000000000000000" pitchFamily="2" charset="2"/>
                <a:buChar char="•"/>
              </a:pPr>
              <a:t>5</a:t>
            </a:fld>
            <a:endParaRPr lang="en-US" altLang="ja-JP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>
            <a:extLst>
              <a:ext uri="{FF2B5EF4-FFF2-40B4-BE49-F238E27FC236}">
                <a16:creationId xmlns:a16="http://schemas.microsoft.com/office/drawing/2014/main" id="{F2B56A4B-D81E-4950-AF35-533E66058CC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8435" name="Notes Placeholder 2">
            <a:extLst>
              <a:ext uri="{FF2B5EF4-FFF2-40B4-BE49-F238E27FC236}">
                <a16:creationId xmlns:a16="http://schemas.microsoft.com/office/drawing/2014/main" id="{FE28B0FF-6116-4453-9D2E-83903EF8431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8436" name="Slide Number Placeholder 3">
            <a:extLst>
              <a:ext uri="{FF2B5EF4-FFF2-40B4-BE49-F238E27FC236}">
                <a16:creationId xmlns:a16="http://schemas.microsoft.com/office/drawing/2014/main" id="{AD56ACF3-9507-4C57-8AF6-8E51144EDB5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Char char="•"/>
            </a:pPr>
            <a:fld id="{7B4C7A57-83C7-4A65-9A41-E3852764BC0A}" type="slidenum">
              <a:rPr lang="en-US" altLang="ja-JP" smtClean="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buFont typeface="Wingdings" panose="05000000000000000000" pitchFamily="2" charset="2"/>
                <a:buChar char="•"/>
              </a:pPr>
              <a:t>6</a:t>
            </a:fld>
            <a:endParaRPr lang="en-US" altLang="ja-JP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74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>
            <a:extLst>
              <a:ext uri="{FF2B5EF4-FFF2-40B4-BE49-F238E27FC236}">
                <a16:creationId xmlns:a16="http://schemas.microsoft.com/office/drawing/2014/main" id="{0CAFB47B-7F10-4F5F-919B-DC4568416BBF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20483" name="Notes Placeholder 2">
            <a:extLst>
              <a:ext uri="{FF2B5EF4-FFF2-40B4-BE49-F238E27FC236}">
                <a16:creationId xmlns:a16="http://schemas.microsoft.com/office/drawing/2014/main" id="{170764DD-BB07-4B82-A502-CE0067A8138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0484" name="Slide Number Placeholder 3">
            <a:extLst>
              <a:ext uri="{FF2B5EF4-FFF2-40B4-BE49-F238E27FC236}">
                <a16:creationId xmlns:a16="http://schemas.microsoft.com/office/drawing/2014/main" id="{E6E6C395-A46F-4A9D-B596-2C2402BE7B0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Char char="•"/>
            </a:pPr>
            <a:fld id="{FFE7CE2D-1771-4CFF-AF48-23F272837652}" type="slidenum">
              <a:rPr lang="en-US" altLang="ja-JP" smtClean="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buFont typeface="Wingdings" panose="05000000000000000000" pitchFamily="2" charset="2"/>
                <a:buChar char="•"/>
              </a:pPr>
              <a:t>8</a:t>
            </a:fld>
            <a:endParaRPr lang="en-US" altLang="ja-JP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>
            <a:extLst>
              <a:ext uri="{FF2B5EF4-FFF2-40B4-BE49-F238E27FC236}">
                <a16:creationId xmlns:a16="http://schemas.microsoft.com/office/drawing/2014/main" id="{0CAFB47B-7F10-4F5F-919B-DC4568416BBF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20483" name="Notes Placeholder 2">
            <a:extLst>
              <a:ext uri="{FF2B5EF4-FFF2-40B4-BE49-F238E27FC236}">
                <a16:creationId xmlns:a16="http://schemas.microsoft.com/office/drawing/2014/main" id="{170764DD-BB07-4B82-A502-CE0067A8138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0484" name="Slide Number Placeholder 3">
            <a:extLst>
              <a:ext uri="{FF2B5EF4-FFF2-40B4-BE49-F238E27FC236}">
                <a16:creationId xmlns:a16="http://schemas.microsoft.com/office/drawing/2014/main" id="{E6E6C395-A46F-4A9D-B596-2C2402BE7B0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Char char="•"/>
            </a:pPr>
            <a:fld id="{FFE7CE2D-1771-4CFF-AF48-23F272837652}" type="slidenum">
              <a:rPr lang="en-US" altLang="ja-JP" smtClean="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buFont typeface="Wingdings" panose="05000000000000000000" pitchFamily="2" charset="2"/>
                <a:buChar char="•"/>
              </a:pPr>
              <a:t>9</a:t>
            </a:fld>
            <a:endParaRPr lang="en-US" altLang="ja-JP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886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D06B56C9-ED4C-4E01-AC83-69A41F5EC528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2B2A89B5-BFF0-40F2-9DC0-3842B86CC48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62FCDEAE-F456-4C57-ADAE-ACB92B17CB7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Char char="•"/>
            </a:pPr>
            <a:fld id="{01F736CC-6C99-454A-818D-BE6527EFD8E1}" type="slidenum">
              <a:rPr lang="en-US" altLang="ja-JP" smtClean="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buFont typeface="Wingdings" panose="05000000000000000000" pitchFamily="2" charset="2"/>
                <a:buChar char="•"/>
              </a:pPr>
              <a:t>11</a:t>
            </a:fld>
            <a:endParaRPr lang="en-US" altLang="ja-JP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081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D06B56C9-ED4C-4E01-AC83-69A41F5EC528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2B2A89B5-BFF0-40F2-9DC0-3842B86CC48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62FCDEAE-F456-4C57-ADAE-ACB92B17CB7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Char char="•"/>
            </a:pPr>
            <a:fld id="{01F736CC-6C99-454A-818D-BE6527EFD8E1}" type="slidenum">
              <a:rPr lang="en-US" altLang="ja-JP" smtClean="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buFont typeface="Wingdings" panose="05000000000000000000" pitchFamily="2" charset="2"/>
                <a:buChar char="•"/>
              </a:pPr>
              <a:t>12</a:t>
            </a:fld>
            <a:endParaRPr lang="en-US" altLang="ja-JP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976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noProof="1"/>
              <a:t>マスター サブタイトルの書式設定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2C890D31-3D07-4D08-82F5-CC2C500CA59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6B3E4A84-AE78-4E07-BEC9-27017160D9C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6112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noProof="1"/>
              <a:t>マスター テキストの書式設定</a:t>
            </a:r>
          </a:p>
          <a:p>
            <a:pPr lvl="1"/>
            <a:r>
              <a:rPr lang="ja-JP" altLang="en-US" noProof="1"/>
              <a:t>第 </a:t>
            </a:r>
            <a:r>
              <a:rPr lang="en-US" altLang="ja-JP" noProof="1"/>
              <a:t>2 </a:t>
            </a:r>
            <a:r>
              <a:rPr lang="ja-JP" altLang="en-US" noProof="1"/>
              <a:t>レベル</a:t>
            </a:r>
          </a:p>
          <a:p>
            <a:pPr lvl="2"/>
            <a:r>
              <a:rPr lang="ja-JP" altLang="en-US" noProof="1"/>
              <a:t>第 </a:t>
            </a:r>
            <a:r>
              <a:rPr lang="en-US" altLang="ja-JP" noProof="1"/>
              <a:t>3 </a:t>
            </a:r>
            <a:r>
              <a:rPr lang="ja-JP" altLang="en-US" noProof="1"/>
              <a:t>レベル</a:t>
            </a:r>
          </a:p>
          <a:p>
            <a:pPr lvl="3"/>
            <a:r>
              <a:rPr lang="ja-JP" altLang="en-US" noProof="1"/>
              <a:t>第 </a:t>
            </a:r>
            <a:r>
              <a:rPr lang="en-US" altLang="ja-JP" noProof="1"/>
              <a:t>4 </a:t>
            </a:r>
            <a:r>
              <a:rPr lang="ja-JP" altLang="en-US" noProof="1"/>
              <a:t>レベル</a:t>
            </a:r>
          </a:p>
          <a:p>
            <a:pPr lvl="4"/>
            <a:r>
              <a:rPr lang="ja-JP" altLang="en-US" noProof="1"/>
              <a:t>第 </a:t>
            </a:r>
            <a:r>
              <a:rPr lang="en-US" altLang="ja-JP" noProof="1"/>
              <a:t>5 </a:t>
            </a:r>
            <a:r>
              <a:rPr lang="ja-JP" altLang="en-US" noProof="1"/>
              <a:t>レベル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58C158D3-525F-4D80-B170-7966A5ED923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082EE9EC-9B2D-4238-A646-FCAF01CCCACD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89710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7361238" y="179388"/>
            <a:ext cx="2286000" cy="6577012"/>
          </a:xfrm>
        </p:spPr>
        <p:txBody>
          <a:bodyPr vert="eaVert"/>
          <a:lstStyle/>
          <a:p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503238" y="179388"/>
            <a:ext cx="6705600" cy="6577012"/>
          </a:xfrm>
        </p:spPr>
        <p:txBody>
          <a:bodyPr vert="eaVert"/>
          <a:lstStyle/>
          <a:p>
            <a:pPr lvl="0"/>
            <a:r>
              <a:rPr lang="ja-JP" altLang="en-US" noProof="1"/>
              <a:t>マスター テキストの書式設定</a:t>
            </a:r>
          </a:p>
          <a:p>
            <a:pPr lvl="1"/>
            <a:r>
              <a:rPr lang="ja-JP" altLang="en-US" noProof="1"/>
              <a:t>第 </a:t>
            </a:r>
            <a:r>
              <a:rPr lang="en-US" altLang="ja-JP" noProof="1"/>
              <a:t>2 </a:t>
            </a:r>
            <a:r>
              <a:rPr lang="ja-JP" altLang="en-US" noProof="1"/>
              <a:t>レベル</a:t>
            </a:r>
          </a:p>
          <a:p>
            <a:pPr lvl="2"/>
            <a:r>
              <a:rPr lang="ja-JP" altLang="en-US" noProof="1"/>
              <a:t>第 </a:t>
            </a:r>
            <a:r>
              <a:rPr lang="en-US" altLang="ja-JP" noProof="1"/>
              <a:t>3 </a:t>
            </a:r>
            <a:r>
              <a:rPr lang="ja-JP" altLang="en-US" noProof="1"/>
              <a:t>レベル</a:t>
            </a:r>
          </a:p>
          <a:p>
            <a:pPr lvl="3"/>
            <a:r>
              <a:rPr lang="ja-JP" altLang="en-US" noProof="1"/>
              <a:t>第 </a:t>
            </a:r>
            <a:r>
              <a:rPr lang="en-US" altLang="ja-JP" noProof="1"/>
              <a:t>4 </a:t>
            </a:r>
            <a:r>
              <a:rPr lang="ja-JP" altLang="en-US" noProof="1"/>
              <a:t>レベル</a:t>
            </a:r>
          </a:p>
          <a:p>
            <a:pPr lvl="4"/>
            <a:r>
              <a:rPr lang="ja-JP" altLang="en-US" noProof="1"/>
              <a:t>第 </a:t>
            </a:r>
            <a:r>
              <a:rPr lang="en-US" altLang="ja-JP" noProof="1"/>
              <a:t>5 </a:t>
            </a:r>
            <a:r>
              <a:rPr lang="ja-JP" altLang="en-US" noProof="1"/>
              <a:t>レベル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5F0832F0-EE29-4F27-A404-4A8061CFAC36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1A274BD2-E3D9-453C-A186-83CDB7C04A6D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95612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113" y="180975"/>
            <a:ext cx="8493125" cy="715963"/>
          </a:xfrm>
        </p:spPr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4825" y="1768475"/>
            <a:ext cx="4457700" cy="4987925"/>
          </a:xfrm>
        </p:spPr>
        <p:txBody>
          <a:bodyPr/>
          <a:lstStyle/>
          <a:p>
            <a:pPr lvl="0"/>
            <a:r>
              <a:rPr lang="en-US" altLang="zh-CN" noProof="1"/>
              <a:t>Edit Master text styles</a:t>
            </a:r>
          </a:p>
          <a:p>
            <a:pPr lvl="1"/>
            <a:r>
              <a:rPr lang="en-US" altLang="zh-CN" noProof="1"/>
              <a:t>Second level</a:t>
            </a:r>
          </a:p>
          <a:p>
            <a:pPr lvl="2"/>
            <a:r>
              <a:rPr lang="en-US" altLang="zh-CN" noProof="1"/>
              <a:t>Third level</a:t>
            </a:r>
          </a:p>
          <a:p>
            <a:pPr lvl="3"/>
            <a:r>
              <a:rPr lang="en-US" altLang="zh-CN" noProof="1"/>
              <a:t>Fourth level</a:t>
            </a:r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57700" cy="4987925"/>
          </a:xfrm>
        </p:spPr>
        <p:txBody>
          <a:bodyPr/>
          <a:lstStyle/>
          <a:p>
            <a:pPr lvl="0"/>
            <a:r>
              <a:rPr lang="en-US" altLang="zh-CN" noProof="1"/>
              <a:t>Edit Master text styles</a:t>
            </a:r>
          </a:p>
          <a:p>
            <a:pPr lvl="1"/>
            <a:r>
              <a:rPr lang="en-US" altLang="zh-CN" noProof="1"/>
              <a:t>Second level</a:t>
            </a:r>
          </a:p>
          <a:p>
            <a:pPr lvl="2"/>
            <a:r>
              <a:rPr lang="en-US" altLang="zh-CN" noProof="1"/>
              <a:t>Third level</a:t>
            </a:r>
          </a:p>
          <a:p>
            <a:pPr lvl="3"/>
            <a:r>
              <a:rPr lang="en-US" altLang="zh-CN" noProof="1"/>
              <a:t>Fourth level</a:t>
            </a:r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8E0D6317-C7B6-4D85-B89A-CE09BF60F665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6A3DC75C-C124-469A-B194-0C2CA9B1B88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185369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260475" y="1236664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0965" indent="0" algn="ctr">
              <a:buNone/>
              <a:defRPr sz="1600"/>
            </a:lvl4pPr>
            <a:lvl5pPr marL="1828165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noProof="1"/>
              <a:t>マスター サブタイトルの書式設定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43F395A-5D73-49AF-83EB-8BB0D8E57171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12FEF5-BCB0-4D69-9FE8-5140D690BA00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849933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3525"/>
            </a:lvl2pPr>
            <a:lvl3pPr>
              <a:defRPr sz="3085"/>
            </a:lvl3pPr>
            <a:lvl4pPr>
              <a:defRPr sz="2205"/>
            </a:lvl4pPr>
            <a:lvl5pPr>
              <a:defRPr sz="2205"/>
            </a:lvl5pPr>
          </a:lstStyle>
          <a:p>
            <a:pPr lvl="0"/>
            <a:r>
              <a:rPr lang="ja-JP" altLang="en-US" noProof="1"/>
              <a:t>マスター テキストの書式設定</a:t>
            </a:r>
          </a:p>
          <a:p>
            <a:pPr lvl="1"/>
            <a:r>
              <a:rPr lang="ja-JP" altLang="en-US" noProof="1"/>
              <a:t>第 </a:t>
            </a:r>
            <a:r>
              <a:rPr lang="en-US" altLang="ja-JP" noProof="1"/>
              <a:t>2 </a:t>
            </a:r>
            <a:r>
              <a:rPr lang="ja-JP" altLang="en-US" noProof="1"/>
              <a:t>レベル</a:t>
            </a:r>
          </a:p>
          <a:p>
            <a:pPr lvl="2"/>
            <a:r>
              <a:rPr lang="ja-JP" altLang="en-US" noProof="1"/>
              <a:t>第 </a:t>
            </a:r>
            <a:r>
              <a:rPr lang="en-US" altLang="ja-JP" noProof="1"/>
              <a:t>3 </a:t>
            </a:r>
            <a:r>
              <a:rPr lang="ja-JP" altLang="en-US" noProof="1"/>
              <a:t>レベル</a:t>
            </a:r>
          </a:p>
          <a:p>
            <a:pPr lvl="3"/>
            <a:r>
              <a:rPr lang="ja-JP" altLang="en-US" noProof="1"/>
              <a:t>第 </a:t>
            </a:r>
            <a:r>
              <a:rPr lang="en-US" altLang="ja-JP" noProof="1"/>
              <a:t>4 </a:t>
            </a:r>
            <a:r>
              <a:rPr lang="ja-JP" altLang="en-US" noProof="1"/>
              <a:t>レベル</a:t>
            </a:r>
          </a:p>
          <a:p>
            <a:pPr lvl="4"/>
            <a:r>
              <a:rPr lang="ja-JP" altLang="en-US" noProof="1"/>
              <a:t>第 </a:t>
            </a:r>
            <a:r>
              <a:rPr lang="en-US" altLang="ja-JP" noProof="1"/>
              <a:t>5 </a:t>
            </a:r>
            <a:r>
              <a:rPr lang="ja-JP" altLang="en-US" noProof="1"/>
              <a:t>レベル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6714632-3C72-4533-9DEF-0C5EB95DDDB1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9E0694-5EEE-4522-BC77-3AED2B3B4EF8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2073767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7389" y="1884363"/>
            <a:ext cx="8694738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87389" y="5059364"/>
            <a:ext cx="8694738" cy="16525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0965" indent="0">
              <a:buNone/>
              <a:defRPr sz="1600"/>
            </a:lvl4pPr>
            <a:lvl5pPr marL="1828165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ja-JP" altLang="en-US" noProof="1"/>
              <a:t>マスター テキストの書式設定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0CB02C3-28EF-4A1C-8CF2-EE550C83D86A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C4BC3A-4B68-4859-BC39-9D49F6ECE6EE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638243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900114" y="3779838"/>
            <a:ext cx="2352675" cy="2698750"/>
          </a:xfrm>
        </p:spPr>
        <p:txBody>
          <a:bodyPr/>
          <a:lstStyle/>
          <a:p>
            <a:pPr lvl="0"/>
            <a:r>
              <a:rPr lang="ja-JP" altLang="en-US" noProof="1"/>
              <a:t>マスター テキストの書式設定</a:t>
            </a:r>
          </a:p>
          <a:p>
            <a:pPr lvl="1"/>
            <a:r>
              <a:rPr lang="ja-JP" altLang="en-US" noProof="1"/>
              <a:t>第 </a:t>
            </a:r>
            <a:r>
              <a:rPr lang="en-US" altLang="ja-JP" noProof="1"/>
              <a:t>2 </a:t>
            </a:r>
            <a:r>
              <a:rPr lang="ja-JP" altLang="en-US" noProof="1"/>
              <a:t>レベル</a:t>
            </a:r>
          </a:p>
          <a:p>
            <a:pPr lvl="2"/>
            <a:r>
              <a:rPr lang="ja-JP" altLang="en-US" noProof="1"/>
              <a:t>第 </a:t>
            </a:r>
            <a:r>
              <a:rPr lang="en-US" altLang="ja-JP" noProof="1"/>
              <a:t>3 </a:t>
            </a:r>
            <a:r>
              <a:rPr lang="ja-JP" altLang="en-US" noProof="1"/>
              <a:t>レベル</a:t>
            </a:r>
          </a:p>
          <a:p>
            <a:pPr lvl="3"/>
            <a:r>
              <a:rPr lang="ja-JP" altLang="en-US" noProof="1"/>
              <a:t>第 </a:t>
            </a:r>
            <a:r>
              <a:rPr lang="en-US" altLang="ja-JP" noProof="1"/>
              <a:t>4 </a:t>
            </a:r>
            <a:r>
              <a:rPr lang="ja-JP" altLang="en-US" noProof="1"/>
              <a:t>レベル</a:t>
            </a:r>
          </a:p>
          <a:p>
            <a:pPr lvl="4"/>
            <a:r>
              <a:rPr lang="ja-JP" altLang="en-US" noProof="1"/>
              <a:t>第 </a:t>
            </a:r>
            <a:r>
              <a:rPr lang="en-US" altLang="ja-JP" noProof="1"/>
              <a:t>5 </a:t>
            </a:r>
            <a:r>
              <a:rPr lang="ja-JP" altLang="en-US" noProof="1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3405189" y="3779838"/>
            <a:ext cx="2352675" cy="2698750"/>
          </a:xfrm>
        </p:spPr>
        <p:txBody>
          <a:bodyPr/>
          <a:lstStyle/>
          <a:p>
            <a:pPr lvl="0"/>
            <a:r>
              <a:rPr lang="ja-JP" altLang="en-US" noProof="1"/>
              <a:t>マスター テキストの書式設定</a:t>
            </a:r>
          </a:p>
          <a:p>
            <a:pPr lvl="1"/>
            <a:r>
              <a:rPr lang="ja-JP" altLang="en-US" noProof="1"/>
              <a:t>第 </a:t>
            </a:r>
            <a:r>
              <a:rPr lang="en-US" altLang="ja-JP" noProof="1"/>
              <a:t>2 </a:t>
            </a:r>
            <a:r>
              <a:rPr lang="ja-JP" altLang="en-US" noProof="1"/>
              <a:t>レベル</a:t>
            </a:r>
          </a:p>
          <a:p>
            <a:pPr lvl="2"/>
            <a:r>
              <a:rPr lang="ja-JP" altLang="en-US" noProof="1"/>
              <a:t>第 </a:t>
            </a:r>
            <a:r>
              <a:rPr lang="en-US" altLang="ja-JP" noProof="1"/>
              <a:t>3 </a:t>
            </a:r>
            <a:r>
              <a:rPr lang="ja-JP" altLang="en-US" noProof="1"/>
              <a:t>レベル</a:t>
            </a:r>
          </a:p>
          <a:p>
            <a:pPr lvl="3"/>
            <a:r>
              <a:rPr lang="ja-JP" altLang="en-US" noProof="1"/>
              <a:t>第 </a:t>
            </a:r>
            <a:r>
              <a:rPr lang="en-US" altLang="ja-JP" noProof="1"/>
              <a:t>4 </a:t>
            </a:r>
            <a:r>
              <a:rPr lang="ja-JP" altLang="en-US" noProof="1"/>
              <a:t>レベル</a:t>
            </a:r>
          </a:p>
          <a:p>
            <a:pPr lvl="4"/>
            <a:r>
              <a:rPr lang="ja-JP" altLang="en-US" noProof="1"/>
              <a:t>第 </a:t>
            </a:r>
            <a:r>
              <a:rPr lang="en-US" altLang="ja-JP" noProof="1"/>
              <a:t>5 </a:t>
            </a:r>
            <a:r>
              <a:rPr lang="ja-JP" altLang="en-US" noProof="1"/>
              <a:t>レベル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360FF65-492A-44D4-A647-2D5A61A49987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0AA9B0-E509-4B46-B633-F668985658FC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877146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93739" y="403225"/>
            <a:ext cx="8694738" cy="1460500"/>
          </a:xfrm>
        </p:spPr>
        <p:txBody>
          <a:bodyPr/>
          <a:lstStyle/>
          <a:p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3" cy="9080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8165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noProof="1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93738" y="2760664"/>
            <a:ext cx="4265613" cy="4062411"/>
          </a:xfrm>
        </p:spPr>
        <p:txBody>
          <a:bodyPr/>
          <a:lstStyle/>
          <a:p>
            <a:pPr lvl="0"/>
            <a:r>
              <a:rPr lang="ja-JP" altLang="en-US" noProof="1"/>
              <a:t>マスター テキストの書式設定</a:t>
            </a:r>
          </a:p>
          <a:p>
            <a:pPr lvl="1"/>
            <a:r>
              <a:rPr lang="ja-JP" altLang="en-US" noProof="1"/>
              <a:t>第 </a:t>
            </a:r>
            <a:r>
              <a:rPr lang="en-US" altLang="ja-JP" noProof="1"/>
              <a:t>2 </a:t>
            </a:r>
            <a:r>
              <a:rPr lang="ja-JP" altLang="en-US" noProof="1"/>
              <a:t>レベル</a:t>
            </a:r>
          </a:p>
          <a:p>
            <a:pPr lvl="2"/>
            <a:r>
              <a:rPr lang="ja-JP" altLang="en-US" noProof="1"/>
              <a:t>第 </a:t>
            </a:r>
            <a:r>
              <a:rPr lang="en-US" altLang="ja-JP" noProof="1"/>
              <a:t>3 </a:t>
            </a:r>
            <a:r>
              <a:rPr lang="ja-JP" altLang="en-US" noProof="1"/>
              <a:t>レベル</a:t>
            </a:r>
          </a:p>
          <a:p>
            <a:pPr lvl="3"/>
            <a:r>
              <a:rPr lang="ja-JP" altLang="en-US" noProof="1"/>
              <a:t>第 </a:t>
            </a:r>
            <a:r>
              <a:rPr lang="en-US" altLang="ja-JP" noProof="1"/>
              <a:t>4 </a:t>
            </a:r>
            <a:r>
              <a:rPr lang="ja-JP" altLang="en-US" noProof="1"/>
              <a:t>レベル</a:t>
            </a:r>
          </a:p>
          <a:p>
            <a:pPr lvl="4"/>
            <a:r>
              <a:rPr lang="ja-JP" altLang="en-US" noProof="1"/>
              <a:t>第 </a:t>
            </a:r>
            <a:r>
              <a:rPr lang="en-US" altLang="ja-JP" noProof="1"/>
              <a:t>5 </a:t>
            </a:r>
            <a:r>
              <a:rPr lang="ja-JP" altLang="en-US" noProof="1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3" cy="9080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8165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noProof="1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5103813" y="2760664"/>
            <a:ext cx="4284663" cy="4062411"/>
          </a:xfrm>
        </p:spPr>
        <p:txBody>
          <a:bodyPr/>
          <a:lstStyle/>
          <a:p>
            <a:pPr lvl="0"/>
            <a:r>
              <a:rPr lang="ja-JP" altLang="en-US" noProof="1"/>
              <a:t>マスター テキストの書式設定</a:t>
            </a:r>
          </a:p>
          <a:p>
            <a:pPr lvl="1"/>
            <a:r>
              <a:rPr lang="ja-JP" altLang="en-US" noProof="1"/>
              <a:t>第 </a:t>
            </a:r>
            <a:r>
              <a:rPr lang="en-US" altLang="ja-JP" noProof="1"/>
              <a:t>2 </a:t>
            </a:r>
            <a:r>
              <a:rPr lang="ja-JP" altLang="en-US" noProof="1"/>
              <a:t>レベル</a:t>
            </a:r>
          </a:p>
          <a:p>
            <a:pPr lvl="2"/>
            <a:r>
              <a:rPr lang="ja-JP" altLang="en-US" noProof="1"/>
              <a:t>第 </a:t>
            </a:r>
            <a:r>
              <a:rPr lang="en-US" altLang="ja-JP" noProof="1"/>
              <a:t>3 </a:t>
            </a:r>
            <a:r>
              <a:rPr lang="ja-JP" altLang="en-US" noProof="1"/>
              <a:t>レベル</a:t>
            </a:r>
          </a:p>
          <a:p>
            <a:pPr lvl="3"/>
            <a:r>
              <a:rPr lang="ja-JP" altLang="en-US" noProof="1"/>
              <a:t>第 </a:t>
            </a:r>
            <a:r>
              <a:rPr lang="en-US" altLang="ja-JP" noProof="1"/>
              <a:t>4 </a:t>
            </a:r>
            <a:r>
              <a:rPr lang="ja-JP" altLang="en-US" noProof="1"/>
              <a:t>レベル</a:t>
            </a:r>
          </a:p>
          <a:p>
            <a:pPr lvl="4"/>
            <a:r>
              <a:rPr lang="ja-JP" altLang="en-US" noProof="1"/>
              <a:t>第 </a:t>
            </a:r>
            <a:r>
              <a:rPr lang="en-US" altLang="ja-JP" noProof="1"/>
              <a:t>5 </a:t>
            </a:r>
            <a:r>
              <a:rPr lang="ja-JP" altLang="en-US" noProof="1"/>
              <a:t>レベル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072155-70E3-4A35-BB2B-5724202F63EA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B15D3E-AB13-45A2-89A5-71FB63B72704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353810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376B9C95-9FB5-4566-801B-9CB609D16A49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5940A1-A1BB-43AC-A320-E874803409DA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599766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AF8803BA-D4EC-458E-ABFE-106CA61AEA7E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68A85C-9AE5-4B5F-B17A-977502717F70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632411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noProof="1"/>
              <a:t>マスター テキストの書式設定</a:t>
            </a:r>
          </a:p>
          <a:p>
            <a:pPr lvl="1"/>
            <a:r>
              <a:rPr lang="ja-JP" altLang="en-US" noProof="1"/>
              <a:t>第 </a:t>
            </a:r>
            <a:r>
              <a:rPr lang="en-US" altLang="ja-JP" noProof="1"/>
              <a:t>2 </a:t>
            </a:r>
            <a:r>
              <a:rPr lang="ja-JP" altLang="en-US" noProof="1"/>
              <a:t>レベル</a:t>
            </a:r>
          </a:p>
          <a:p>
            <a:pPr lvl="2"/>
            <a:r>
              <a:rPr lang="ja-JP" altLang="en-US" noProof="1"/>
              <a:t>第 </a:t>
            </a:r>
            <a:r>
              <a:rPr lang="en-US" altLang="ja-JP" noProof="1"/>
              <a:t>3 </a:t>
            </a:r>
            <a:r>
              <a:rPr lang="ja-JP" altLang="en-US" noProof="1"/>
              <a:t>レベル</a:t>
            </a:r>
          </a:p>
          <a:p>
            <a:pPr lvl="3"/>
            <a:r>
              <a:rPr lang="ja-JP" altLang="en-US" noProof="1"/>
              <a:t>第 </a:t>
            </a:r>
            <a:r>
              <a:rPr lang="en-US" altLang="ja-JP" noProof="1"/>
              <a:t>4 </a:t>
            </a:r>
            <a:r>
              <a:rPr lang="ja-JP" altLang="en-US" noProof="1"/>
              <a:t>レベル</a:t>
            </a:r>
          </a:p>
          <a:p>
            <a:pPr lvl="4"/>
            <a:r>
              <a:rPr lang="ja-JP" altLang="en-US" noProof="1"/>
              <a:t>第 </a:t>
            </a:r>
            <a:r>
              <a:rPr lang="en-US" altLang="ja-JP" noProof="1"/>
              <a:t>5 </a:t>
            </a:r>
            <a:r>
              <a:rPr lang="ja-JP" altLang="en-US" noProof="1"/>
              <a:t>レベル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FD547D3B-01EB-4336-AF06-0EE77E30F3F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290953EB-AC33-494E-8C01-466CDD2402F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13004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noProof="1"/>
              <a:t>マスター テキストの書式設定</a:t>
            </a:r>
          </a:p>
          <a:p>
            <a:pPr lvl="1"/>
            <a:r>
              <a:rPr lang="ja-JP" altLang="en-US" noProof="1"/>
              <a:t>第 </a:t>
            </a:r>
            <a:r>
              <a:rPr lang="en-US" altLang="ja-JP" noProof="1"/>
              <a:t>2 </a:t>
            </a:r>
            <a:r>
              <a:rPr lang="ja-JP" altLang="en-US" noProof="1"/>
              <a:t>レベル</a:t>
            </a:r>
          </a:p>
          <a:p>
            <a:pPr lvl="2"/>
            <a:r>
              <a:rPr lang="ja-JP" altLang="en-US" noProof="1"/>
              <a:t>第 </a:t>
            </a:r>
            <a:r>
              <a:rPr lang="en-US" altLang="ja-JP" noProof="1"/>
              <a:t>3 </a:t>
            </a:r>
            <a:r>
              <a:rPr lang="ja-JP" altLang="en-US" noProof="1"/>
              <a:t>レベル</a:t>
            </a:r>
          </a:p>
          <a:p>
            <a:pPr lvl="3"/>
            <a:r>
              <a:rPr lang="ja-JP" altLang="en-US" noProof="1"/>
              <a:t>第 </a:t>
            </a:r>
            <a:r>
              <a:rPr lang="en-US" altLang="ja-JP" noProof="1"/>
              <a:t>4 </a:t>
            </a:r>
            <a:r>
              <a:rPr lang="ja-JP" altLang="en-US" noProof="1"/>
              <a:t>レベル</a:t>
            </a:r>
          </a:p>
          <a:p>
            <a:pPr lvl="4"/>
            <a:r>
              <a:rPr lang="ja-JP" altLang="en-US" noProof="1"/>
              <a:t>第 </a:t>
            </a:r>
            <a:r>
              <a:rPr lang="en-US" altLang="ja-JP" noProof="1"/>
              <a:t>5 </a:t>
            </a:r>
            <a:r>
              <a:rPr lang="ja-JP" altLang="en-US" noProof="1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93738" y="2268539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0965" indent="0">
              <a:buNone/>
              <a:defRPr sz="1000"/>
            </a:lvl4pPr>
            <a:lvl5pPr marL="1828165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noProof="1"/>
              <a:t>マスター テキストの書式設定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5A5A010-0A78-4C4C-BD3F-DD283CFE11A9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E9CF1E-D17E-4913-AED2-0AD486908906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735693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0965" indent="0">
              <a:buNone/>
              <a:defRPr sz="2000"/>
            </a:lvl4pPr>
            <a:lvl5pPr marL="1828165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ja-JP" noProof="1"/>
              <a:t>Click icon to add picture</a:t>
            </a:r>
            <a:endParaRPr lang="ja-JP" altLang="en-US" noProof="1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93738" y="2268539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0965" indent="0">
              <a:buNone/>
              <a:defRPr sz="1000"/>
            </a:lvl4pPr>
            <a:lvl5pPr marL="1828165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noProof="1"/>
              <a:t>マスター テキストの書式設定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0E4400F-009A-4D27-9FB0-F3FBB91D4F12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62F5C9-E596-485D-8C2B-B30760E3C09E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2486802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noProof="1"/>
              <a:t>マスター テキストの書式設定</a:t>
            </a:r>
          </a:p>
          <a:p>
            <a:pPr lvl="1"/>
            <a:r>
              <a:rPr lang="ja-JP" altLang="en-US" noProof="1"/>
              <a:t>第 </a:t>
            </a:r>
            <a:r>
              <a:rPr lang="en-US" altLang="ja-JP" noProof="1"/>
              <a:t>2 </a:t>
            </a:r>
            <a:r>
              <a:rPr lang="ja-JP" altLang="en-US" noProof="1"/>
              <a:t>レベル</a:t>
            </a:r>
          </a:p>
          <a:p>
            <a:pPr lvl="2"/>
            <a:r>
              <a:rPr lang="ja-JP" altLang="en-US" noProof="1"/>
              <a:t>第 </a:t>
            </a:r>
            <a:r>
              <a:rPr lang="en-US" altLang="ja-JP" noProof="1"/>
              <a:t>3 </a:t>
            </a:r>
            <a:r>
              <a:rPr lang="ja-JP" altLang="en-US" noProof="1"/>
              <a:t>レベル</a:t>
            </a:r>
          </a:p>
          <a:p>
            <a:pPr lvl="3"/>
            <a:r>
              <a:rPr lang="ja-JP" altLang="en-US" noProof="1"/>
              <a:t>第 </a:t>
            </a:r>
            <a:r>
              <a:rPr lang="en-US" altLang="ja-JP" noProof="1"/>
              <a:t>4 </a:t>
            </a:r>
            <a:r>
              <a:rPr lang="ja-JP" altLang="en-US" noProof="1"/>
              <a:t>レベル</a:t>
            </a:r>
          </a:p>
          <a:p>
            <a:pPr lvl="4"/>
            <a:r>
              <a:rPr lang="ja-JP" altLang="en-US" noProof="1"/>
              <a:t>第 </a:t>
            </a:r>
            <a:r>
              <a:rPr lang="en-US" altLang="ja-JP" noProof="1"/>
              <a:t>5 </a:t>
            </a:r>
            <a:r>
              <a:rPr lang="ja-JP" altLang="en-US" noProof="1"/>
              <a:t>レベル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DB12F38-F63D-4438-BDBA-71E477E16586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033629-E5A2-4F2A-90B2-E9EC17DA50DB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303745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7108826" y="1257300"/>
            <a:ext cx="2068513" cy="5221288"/>
          </a:xfrm>
        </p:spPr>
        <p:txBody>
          <a:bodyPr vert="eaVert"/>
          <a:lstStyle/>
          <a:p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900113" y="1257300"/>
            <a:ext cx="6056313" cy="5221288"/>
          </a:xfrm>
        </p:spPr>
        <p:txBody>
          <a:bodyPr vert="eaVert"/>
          <a:lstStyle/>
          <a:p>
            <a:pPr lvl="0"/>
            <a:r>
              <a:rPr lang="ja-JP" altLang="en-US" noProof="1"/>
              <a:t>マスター テキストの書式設定</a:t>
            </a:r>
          </a:p>
          <a:p>
            <a:pPr lvl="1"/>
            <a:r>
              <a:rPr lang="ja-JP" altLang="en-US" noProof="1"/>
              <a:t>第 </a:t>
            </a:r>
            <a:r>
              <a:rPr lang="en-US" altLang="ja-JP" noProof="1"/>
              <a:t>2 </a:t>
            </a:r>
            <a:r>
              <a:rPr lang="ja-JP" altLang="en-US" noProof="1"/>
              <a:t>レベル</a:t>
            </a:r>
          </a:p>
          <a:p>
            <a:pPr lvl="2"/>
            <a:r>
              <a:rPr lang="ja-JP" altLang="en-US" noProof="1"/>
              <a:t>第 </a:t>
            </a:r>
            <a:r>
              <a:rPr lang="en-US" altLang="ja-JP" noProof="1"/>
              <a:t>3 </a:t>
            </a:r>
            <a:r>
              <a:rPr lang="ja-JP" altLang="en-US" noProof="1"/>
              <a:t>レベル</a:t>
            </a:r>
          </a:p>
          <a:p>
            <a:pPr lvl="3"/>
            <a:r>
              <a:rPr lang="ja-JP" altLang="en-US" noProof="1"/>
              <a:t>第 </a:t>
            </a:r>
            <a:r>
              <a:rPr lang="en-US" altLang="ja-JP" noProof="1"/>
              <a:t>4 </a:t>
            </a:r>
            <a:r>
              <a:rPr lang="ja-JP" altLang="en-US" noProof="1"/>
              <a:t>レベル</a:t>
            </a:r>
          </a:p>
          <a:p>
            <a:pPr lvl="4"/>
            <a:r>
              <a:rPr lang="ja-JP" altLang="en-US" noProof="1"/>
              <a:t>第 </a:t>
            </a:r>
            <a:r>
              <a:rPr lang="en-US" altLang="ja-JP" noProof="1"/>
              <a:t>5 </a:t>
            </a:r>
            <a:r>
              <a:rPr lang="ja-JP" altLang="en-US" noProof="1"/>
              <a:t>レベル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5D59554C-B9F6-4575-84C3-D6263CA2F3D3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CE69BC-3423-4005-B0B8-92C4C39D63D7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719260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noProof="1"/>
              <a:t>マスター サブタイトルの書式設定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26061E33-7154-4F6E-9957-37CD9F910B3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16007D17-F601-42B4-936E-39B40B38F9E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391423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noProof="1"/>
              <a:t>マスター テキストの書式設定</a:t>
            </a:r>
          </a:p>
          <a:p>
            <a:pPr lvl="1"/>
            <a:r>
              <a:rPr lang="ja-JP" altLang="en-US" noProof="1"/>
              <a:t>第 </a:t>
            </a:r>
            <a:r>
              <a:rPr lang="en-US" altLang="ja-JP" noProof="1"/>
              <a:t>2 </a:t>
            </a:r>
            <a:r>
              <a:rPr lang="ja-JP" altLang="en-US" noProof="1"/>
              <a:t>レベル</a:t>
            </a:r>
          </a:p>
          <a:p>
            <a:pPr lvl="2"/>
            <a:r>
              <a:rPr lang="ja-JP" altLang="en-US" noProof="1"/>
              <a:t>第 </a:t>
            </a:r>
            <a:r>
              <a:rPr lang="en-US" altLang="ja-JP" noProof="1"/>
              <a:t>3 </a:t>
            </a:r>
            <a:r>
              <a:rPr lang="ja-JP" altLang="en-US" noProof="1"/>
              <a:t>レベル</a:t>
            </a:r>
          </a:p>
          <a:p>
            <a:pPr lvl="3"/>
            <a:r>
              <a:rPr lang="ja-JP" altLang="en-US" noProof="1"/>
              <a:t>第 </a:t>
            </a:r>
            <a:r>
              <a:rPr lang="en-US" altLang="ja-JP" noProof="1"/>
              <a:t>4 </a:t>
            </a:r>
            <a:r>
              <a:rPr lang="ja-JP" altLang="en-US" noProof="1"/>
              <a:t>レベル</a:t>
            </a:r>
          </a:p>
          <a:p>
            <a:pPr lvl="4"/>
            <a:r>
              <a:rPr lang="ja-JP" altLang="en-US" noProof="1"/>
              <a:t>第 </a:t>
            </a:r>
            <a:r>
              <a:rPr lang="en-US" altLang="ja-JP" noProof="1"/>
              <a:t>5 </a:t>
            </a:r>
            <a:r>
              <a:rPr lang="ja-JP" altLang="en-US" noProof="1"/>
              <a:t>レベル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7E55FA0C-D4C6-45A3-9E3E-4728A0CA9DA6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7DFE8F72-8923-4697-A581-477628DF82E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391291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ja-JP" altLang="en-US" noProof="1"/>
              <a:t>マスター テキストの書式設定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9108A0F0-F430-411F-8EFB-735B04AD5214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D7F41FA8-D1C5-40CA-8764-2860F05F305A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0686143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7700" cy="4987925"/>
          </a:xfrm>
        </p:spPr>
        <p:txBody>
          <a:bodyPr/>
          <a:lstStyle/>
          <a:p>
            <a:pPr lvl="0"/>
            <a:r>
              <a:rPr lang="ja-JP" altLang="en-US" noProof="1"/>
              <a:t>マスター テキストの書式設定</a:t>
            </a:r>
          </a:p>
          <a:p>
            <a:pPr lvl="1"/>
            <a:r>
              <a:rPr lang="ja-JP" altLang="en-US" noProof="1"/>
              <a:t>第 </a:t>
            </a:r>
            <a:r>
              <a:rPr lang="en-US" altLang="ja-JP" noProof="1"/>
              <a:t>2 </a:t>
            </a:r>
            <a:r>
              <a:rPr lang="ja-JP" altLang="en-US" noProof="1"/>
              <a:t>レベル</a:t>
            </a:r>
          </a:p>
          <a:p>
            <a:pPr lvl="2"/>
            <a:r>
              <a:rPr lang="ja-JP" altLang="en-US" noProof="1"/>
              <a:t>第 </a:t>
            </a:r>
            <a:r>
              <a:rPr lang="en-US" altLang="ja-JP" noProof="1"/>
              <a:t>3 </a:t>
            </a:r>
            <a:r>
              <a:rPr lang="ja-JP" altLang="en-US" noProof="1"/>
              <a:t>レベル</a:t>
            </a:r>
          </a:p>
          <a:p>
            <a:pPr lvl="3"/>
            <a:r>
              <a:rPr lang="ja-JP" altLang="en-US" noProof="1"/>
              <a:t>第 </a:t>
            </a:r>
            <a:r>
              <a:rPr lang="en-US" altLang="ja-JP" noProof="1"/>
              <a:t>4 </a:t>
            </a:r>
            <a:r>
              <a:rPr lang="ja-JP" altLang="en-US" noProof="1"/>
              <a:t>レベル</a:t>
            </a:r>
          </a:p>
          <a:p>
            <a:pPr lvl="4"/>
            <a:r>
              <a:rPr lang="ja-JP" altLang="en-US" noProof="1"/>
              <a:t>第 </a:t>
            </a:r>
            <a:r>
              <a:rPr lang="en-US" altLang="ja-JP" noProof="1"/>
              <a:t>5 </a:t>
            </a:r>
            <a:r>
              <a:rPr lang="ja-JP" altLang="en-US" noProof="1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5113338" y="1768475"/>
            <a:ext cx="4459287" cy="4987925"/>
          </a:xfrm>
        </p:spPr>
        <p:txBody>
          <a:bodyPr/>
          <a:lstStyle/>
          <a:p>
            <a:pPr lvl="0"/>
            <a:r>
              <a:rPr lang="ja-JP" altLang="en-US" noProof="1"/>
              <a:t>マスター テキストの書式設定</a:t>
            </a:r>
          </a:p>
          <a:p>
            <a:pPr lvl="1"/>
            <a:r>
              <a:rPr lang="ja-JP" altLang="en-US" noProof="1"/>
              <a:t>第 </a:t>
            </a:r>
            <a:r>
              <a:rPr lang="en-US" altLang="ja-JP" noProof="1"/>
              <a:t>2 </a:t>
            </a:r>
            <a:r>
              <a:rPr lang="ja-JP" altLang="en-US" noProof="1"/>
              <a:t>レベル</a:t>
            </a:r>
          </a:p>
          <a:p>
            <a:pPr lvl="2"/>
            <a:r>
              <a:rPr lang="ja-JP" altLang="en-US" noProof="1"/>
              <a:t>第 </a:t>
            </a:r>
            <a:r>
              <a:rPr lang="en-US" altLang="ja-JP" noProof="1"/>
              <a:t>3 </a:t>
            </a:r>
            <a:r>
              <a:rPr lang="ja-JP" altLang="en-US" noProof="1"/>
              <a:t>レベル</a:t>
            </a:r>
          </a:p>
          <a:p>
            <a:pPr lvl="3"/>
            <a:r>
              <a:rPr lang="ja-JP" altLang="en-US" noProof="1"/>
              <a:t>第 </a:t>
            </a:r>
            <a:r>
              <a:rPr lang="en-US" altLang="ja-JP" noProof="1"/>
              <a:t>4 </a:t>
            </a:r>
            <a:r>
              <a:rPr lang="ja-JP" altLang="en-US" noProof="1"/>
              <a:t>レベル</a:t>
            </a:r>
          </a:p>
          <a:p>
            <a:pPr lvl="4"/>
            <a:r>
              <a:rPr lang="ja-JP" altLang="en-US" noProof="1"/>
              <a:t>第 </a:t>
            </a:r>
            <a:r>
              <a:rPr lang="en-US" altLang="ja-JP" noProof="1"/>
              <a:t>5 </a:t>
            </a:r>
            <a:r>
              <a:rPr lang="ja-JP" altLang="en-US" noProof="1"/>
              <a:t>レベル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9F28740B-2F6A-47C8-9B01-4A6A8D6CE9D4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09330937-3A33-4ED3-8917-9C77F689E83A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3799189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noProof="1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ja-JP" altLang="en-US" noProof="1"/>
              <a:t>マスター テキストの書式設定</a:t>
            </a:r>
          </a:p>
          <a:p>
            <a:pPr lvl="1"/>
            <a:r>
              <a:rPr lang="ja-JP" altLang="en-US" noProof="1"/>
              <a:t>第 </a:t>
            </a:r>
            <a:r>
              <a:rPr lang="en-US" altLang="ja-JP" noProof="1"/>
              <a:t>2 </a:t>
            </a:r>
            <a:r>
              <a:rPr lang="ja-JP" altLang="en-US" noProof="1"/>
              <a:t>レベル</a:t>
            </a:r>
          </a:p>
          <a:p>
            <a:pPr lvl="2"/>
            <a:r>
              <a:rPr lang="ja-JP" altLang="en-US" noProof="1"/>
              <a:t>第 </a:t>
            </a:r>
            <a:r>
              <a:rPr lang="en-US" altLang="ja-JP" noProof="1"/>
              <a:t>3 </a:t>
            </a:r>
            <a:r>
              <a:rPr lang="ja-JP" altLang="en-US" noProof="1"/>
              <a:t>レベル</a:t>
            </a:r>
          </a:p>
          <a:p>
            <a:pPr lvl="3"/>
            <a:r>
              <a:rPr lang="ja-JP" altLang="en-US" noProof="1"/>
              <a:t>第 </a:t>
            </a:r>
            <a:r>
              <a:rPr lang="en-US" altLang="ja-JP" noProof="1"/>
              <a:t>4 </a:t>
            </a:r>
            <a:r>
              <a:rPr lang="ja-JP" altLang="en-US" noProof="1"/>
              <a:t>レベル</a:t>
            </a:r>
          </a:p>
          <a:p>
            <a:pPr lvl="4"/>
            <a:r>
              <a:rPr lang="ja-JP" altLang="en-US" noProof="1"/>
              <a:t>第 </a:t>
            </a:r>
            <a:r>
              <a:rPr lang="en-US" altLang="ja-JP" noProof="1"/>
              <a:t>5 </a:t>
            </a:r>
            <a:r>
              <a:rPr lang="ja-JP" altLang="en-US" noProof="1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noProof="1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ja-JP" altLang="en-US" noProof="1"/>
              <a:t>マスター テキストの書式設定</a:t>
            </a:r>
          </a:p>
          <a:p>
            <a:pPr lvl="1"/>
            <a:r>
              <a:rPr lang="ja-JP" altLang="en-US" noProof="1"/>
              <a:t>第 </a:t>
            </a:r>
            <a:r>
              <a:rPr lang="en-US" altLang="ja-JP" noProof="1"/>
              <a:t>2 </a:t>
            </a:r>
            <a:r>
              <a:rPr lang="ja-JP" altLang="en-US" noProof="1"/>
              <a:t>レベル</a:t>
            </a:r>
          </a:p>
          <a:p>
            <a:pPr lvl="2"/>
            <a:r>
              <a:rPr lang="ja-JP" altLang="en-US" noProof="1"/>
              <a:t>第 </a:t>
            </a:r>
            <a:r>
              <a:rPr lang="en-US" altLang="ja-JP" noProof="1"/>
              <a:t>3 </a:t>
            </a:r>
            <a:r>
              <a:rPr lang="ja-JP" altLang="en-US" noProof="1"/>
              <a:t>レベル</a:t>
            </a:r>
          </a:p>
          <a:p>
            <a:pPr lvl="3"/>
            <a:r>
              <a:rPr lang="ja-JP" altLang="en-US" noProof="1"/>
              <a:t>第 </a:t>
            </a:r>
            <a:r>
              <a:rPr lang="en-US" altLang="ja-JP" noProof="1"/>
              <a:t>4 </a:t>
            </a:r>
            <a:r>
              <a:rPr lang="ja-JP" altLang="en-US" noProof="1"/>
              <a:t>レベル</a:t>
            </a:r>
          </a:p>
          <a:p>
            <a:pPr lvl="4"/>
            <a:r>
              <a:rPr lang="ja-JP" altLang="en-US" noProof="1"/>
              <a:t>第 </a:t>
            </a:r>
            <a:r>
              <a:rPr lang="en-US" altLang="ja-JP" noProof="1"/>
              <a:t>5 </a:t>
            </a:r>
            <a:r>
              <a:rPr lang="ja-JP" altLang="en-US" noProof="1"/>
              <a:t>レベル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4C5F426-DB0E-4313-80A8-665ADA87D27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AD5D0134-E29F-40CE-A601-AAF8C1B91AF1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170732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1263A9B1-4F98-4F67-B5AC-3C2CC5070FDA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518A6F3A-A0E9-4C04-9CBD-DE0FEF0DA33C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30360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ja-JP" altLang="en-US" noProof="1"/>
              <a:t>マスター テキストの書式設定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A7CEE2B1-9078-46FE-BD79-C801B583E8F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C4C60A2E-E7A0-4F4C-8E51-9C9DC42F30DA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228699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DF270E83-717B-4139-90AE-B9365924FC1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1FE85ED7-A8AD-43DB-8643-DF4113FA1FB8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277987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noProof="1"/>
              <a:t>マスター テキストの書式設定</a:t>
            </a:r>
          </a:p>
          <a:p>
            <a:pPr lvl="1"/>
            <a:r>
              <a:rPr lang="ja-JP" altLang="en-US" noProof="1"/>
              <a:t>第 </a:t>
            </a:r>
            <a:r>
              <a:rPr lang="en-US" altLang="ja-JP" noProof="1"/>
              <a:t>2 </a:t>
            </a:r>
            <a:r>
              <a:rPr lang="ja-JP" altLang="en-US" noProof="1"/>
              <a:t>レベル</a:t>
            </a:r>
          </a:p>
          <a:p>
            <a:pPr lvl="2"/>
            <a:r>
              <a:rPr lang="ja-JP" altLang="en-US" noProof="1"/>
              <a:t>第 </a:t>
            </a:r>
            <a:r>
              <a:rPr lang="en-US" altLang="ja-JP" noProof="1"/>
              <a:t>3 </a:t>
            </a:r>
            <a:r>
              <a:rPr lang="ja-JP" altLang="en-US" noProof="1"/>
              <a:t>レベル</a:t>
            </a:r>
          </a:p>
          <a:p>
            <a:pPr lvl="3"/>
            <a:r>
              <a:rPr lang="ja-JP" altLang="en-US" noProof="1"/>
              <a:t>第 </a:t>
            </a:r>
            <a:r>
              <a:rPr lang="en-US" altLang="ja-JP" noProof="1"/>
              <a:t>4 </a:t>
            </a:r>
            <a:r>
              <a:rPr lang="ja-JP" altLang="en-US" noProof="1"/>
              <a:t>レベル</a:t>
            </a:r>
          </a:p>
          <a:p>
            <a:pPr lvl="4"/>
            <a:r>
              <a:rPr lang="ja-JP" altLang="en-US" noProof="1"/>
              <a:t>第 </a:t>
            </a:r>
            <a:r>
              <a:rPr lang="en-US" altLang="ja-JP" noProof="1"/>
              <a:t>5 </a:t>
            </a:r>
            <a:r>
              <a:rPr lang="ja-JP" altLang="en-US" noProof="1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noProof="1"/>
              <a:t>マスター テキストの書式設定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A662CD91-BFC3-4CE0-BFFD-5CCB258D4E9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63E5EEAF-7676-45A5-BDC8-F24CD969335D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290244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noProof="1"/>
              <a:t>マスター テキストの書式設定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ACD14BB3-3109-4C18-BA23-10E2ED33FD3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CC66CF12-302F-4573-A0EA-0CFF2E4B4A7D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303703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noProof="1"/>
              <a:t>マスター テキストの書式設定</a:t>
            </a:r>
          </a:p>
          <a:p>
            <a:pPr lvl="1"/>
            <a:r>
              <a:rPr lang="ja-JP" altLang="en-US" noProof="1"/>
              <a:t>第 </a:t>
            </a:r>
            <a:r>
              <a:rPr lang="en-US" altLang="ja-JP" noProof="1"/>
              <a:t>2 </a:t>
            </a:r>
            <a:r>
              <a:rPr lang="ja-JP" altLang="en-US" noProof="1"/>
              <a:t>レベル</a:t>
            </a:r>
          </a:p>
          <a:p>
            <a:pPr lvl="2"/>
            <a:r>
              <a:rPr lang="ja-JP" altLang="en-US" noProof="1"/>
              <a:t>第 </a:t>
            </a:r>
            <a:r>
              <a:rPr lang="en-US" altLang="ja-JP" noProof="1"/>
              <a:t>3 </a:t>
            </a:r>
            <a:r>
              <a:rPr lang="ja-JP" altLang="en-US" noProof="1"/>
              <a:t>レベル</a:t>
            </a:r>
          </a:p>
          <a:p>
            <a:pPr lvl="3"/>
            <a:r>
              <a:rPr lang="ja-JP" altLang="en-US" noProof="1"/>
              <a:t>第 </a:t>
            </a:r>
            <a:r>
              <a:rPr lang="en-US" altLang="ja-JP" noProof="1"/>
              <a:t>4 </a:t>
            </a:r>
            <a:r>
              <a:rPr lang="ja-JP" altLang="en-US" noProof="1"/>
              <a:t>レベル</a:t>
            </a:r>
          </a:p>
          <a:p>
            <a:pPr lvl="4"/>
            <a:r>
              <a:rPr lang="ja-JP" altLang="en-US" noProof="1"/>
              <a:t>第 </a:t>
            </a:r>
            <a:r>
              <a:rPr lang="en-US" altLang="ja-JP" noProof="1"/>
              <a:t>5 </a:t>
            </a:r>
            <a:r>
              <a:rPr lang="ja-JP" altLang="en-US" noProof="1"/>
              <a:t>レベル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B563D94E-B236-49BC-9555-F69A5D09E13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BFBA3285-EDF8-4773-AF5F-56E8B59FA682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7527855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7361238" y="179388"/>
            <a:ext cx="2286000" cy="6577012"/>
          </a:xfrm>
        </p:spPr>
        <p:txBody>
          <a:bodyPr vert="eaVert"/>
          <a:lstStyle/>
          <a:p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503238" y="179388"/>
            <a:ext cx="6705600" cy="6577012"/>
          </a:xfrm>
        </p:spPr>
        <p:txBody>
          <a:bodyPr vert="eaVert"/>
          <a:lstStyle/>
          <a:p>
            <a:pPr lvl="0"/>
            <a:r>
              <a:rPr lang="ja-JP" altLang="en-US" noProof="1"/>
              <a:t>マスター テキストの書式設定</a:t>
            </a:r>
          </a:p>
          <a:p>
            <a:pPr lvl="1"/>
            <a:r>
              <a:rPr lang="ja-JP" altLang="en-US" noProof="1"/>
              <a:t>第 </a:t>
            </a:r>
            <a:r>
              <a:rPr lang="en-US" altLang="ja-JP" noProof="1"/>
              <a:t>2 </a:t>
            </a:r>
            <a:r>
              <a:rPr lang="ja-JP" altLang="en-US" noProof="1"/>
              <a:t>レベル</a:t>
            </a:r>
          </a:p>
          <a:p>
            <a:pPr lvl="2"/>
            <a:r>
              <a:rPr lang="ja-JP" altLang="en-US" noProof="1"/>
              <a:t>第 </a:t>
            </a:r>
            <a:r>
              <a:rPr lang="en-US" altLang="ja-JP" noProof="1"/>
              <a:t>3 </a:t>
            </a:r>
            <a:r>
              <a:rPr lang="ja-JP" altLang="en-US" noProof="1"/>
              <a:t>レベル</a:t>
            </a:r>
          </a:p>
          <a:p>
            <a:pPr lvl="3"/>
            <a:r>
              <a:rPr lang="ja-JP" altLang="en-US" noProof="1"/>
              <a:t>第 </a:t>
            </a:r>
            <a:r>
              <a:rPr lang="en-US" altLang="ja-JP" noProof="1"/>
              <a:t>4 </a:t>
            </a:r>
            <a:r>
              <a:rPr lang="ja-JP" altLang="en-US" noProof="1"/>
              <a:t>レベル</a:t>
            </a:r>
          </a:p>
          <a:p>
            <a:pPr lvl="4"/>
            <a:r>
              <a:rPr lang="ja-JP" altLang="en-US" noProof="1"/>
              <a:t>第 </a:t>
            </a:r>
            <a:r>
              <a:rPr lang="en-US" altLang="ja-JP" noProof="1"/>
              <a:t>5 </a:t>
            </a:r>
            <a:r>
              <a:rPr lang="ja-JP" altLang="en-US" noProof="1"/>
              <a:t>レベル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701A08DA-D21C-4F26-BB25-A535D373DD8E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E84A347D-63D0-4F26-AEA0-7C29F57CC4B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426075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113" y="180975"/>
            <a:ext cx="8493125" cy="715963"/>
          </a:xfrm>
        </p:spPr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4825" y="1768475"/>
            <a:ext cx="4457700" cy="4987925"/>
          </a:xfrm>
        </p:spPr>
        <p:txBody>
          <a:bodyPr/>
          <a:lstStyle/>
          <a:p>
            <a:pPr lvl="0"/>
            <a:r>
              <a:rPr lang="en-US" altLang="zh-CN" noProof="1"/>
              <a:t>Edit Master text styles</a:t>
            </a:r>
          </a:p>
          <a:p>
            <a:pPr lvl="1"/>
            <a:r>
              <a:rPr lang="en-US" altLang="zh-CN" noProof="1"/>
              <a:t>Second level</a:t>
            </a:r>
          </a:p>
          <a:p>
            <a:pPr lvl="2"/>
            <a:r>
              <a:rPr lang="en-US" altLang="zh-CN" noProof="1"/>
              <a:t>Third level</a:t>
            </a:r>
          </a:p>
          <a:p>
            <a:pPr lvl="3"/>
            <a:r>
              <a:rPr lang="en-US" altLang="zh-CN" noProof="1"/>
              <a:t>Fourth level</a:t>
            </a:r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57700" cy="4987925"/>
          </a:xfrm>
        </p:spPr>
        <p:txBody>
          <a:bodyPr/>
          <a:lstStyle/>
          <a:p>
            <a:pPr lvl="0"/>
            <a:r>
              <a:rPr lang="en-US" altLang="zh-CN" noProof="1"/>
              <a:t>Edit Master text styles</a:t>
            </a:r>
          </a:p>
          <a:p>
            <a:pPr lvl="1"/>
            <a:r>
              <a:rPr lang="en-US" altLang="zh-CN" noProof="1"/>
              <a:t>Second level</a:t>
            </a:r>
          </a:p>
          <a:p>
            <a:pPr lvl="2"/>
            <a:r>
              <a:rPr lang="en-US" altLang="zh-CN" noProof="1"/>
              <a:t>Third level</a:t>
            </a:r>
          </a:p>
          <a:p>
            <a:pPr lvl="3"/>
            <a:r>
              <a:rPr lang="en-US" altLang="zh-CN" noProof="1"/>
              <a:t>Fourth level</a:t>
            </a:r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74E5930B-0707-414C-846C-D16DE95A03BE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B86F1711-1264-44DB-B7B2-EAC029EBBAA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583157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noProof="1"/>
              <a:t>マスター サブタイトルの書式設定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9E5F4804-7104-486D-95A3-C66508ABB5DC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AE15EEE3-3B03-4D3D-8937-5FA67ED6547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837637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noProof="1"/>
              <a:t>マスター テキストの書式設定</a:t>
            </a:r>
          </a:p>
          <a:p>
            <a:pPr lvl="1"/>
            <a:r>
              <a:rPr lang="ja-JP" altLang="en-US" noProof="1"/>
              <a:t>第 </a:t>
            </a:r>
            <a:r>
              <a:rPr lang="en-US" altLang="ja-JP" noProof="1"/>
              <a:t>2 </a:t>
            </a:r>
            <a:r>
              <a:rPr lang="ja-JP" altLang="en-US" noProof="1"/>
              <a:t>レベル</a:t>
            </a:r>
          </a:p>
          <a:p>
            <a:pPr lvl="2"/>
            <a:r>
              <a:rPr lang="ja-JP" altLang="en-US" noProof="1"/>
              <a:t>第 </a:t>
            </a:r>
            <a:r>
              <a:rPr lang="en-US" altLang="ja-JP" noProof="1"/>
              <a:t>3 </a:t>
            </a:r>
            <a:r>
              <a:rPr lang="ja-JP" altLang="en-US" noProof="1"/>
              <a:t>レベル</a:t>
            </a:r>
          </a:p>
          <a:p>
            <a:pPr lvl="3"/>
            <a:r>
              <a:rPr lang="ja-JP" altLang="en-US" noProof="1"/>
              <a:t>第 </a:t>
            </a:r>
            <a:r>
              <a:rPr lang="en-US" altLang="ja-JP" noProof="1"/>
              <a:t>4 </a:t>
            </a:r>
            <a:r>
              <a:rPr lang="ja-JP" altLang="en-US" noProof="1"/>
              <a:t>レベル</a:t>
            </a:r>
          </a:p>
          <a:p>
            <a:pPr lvl="4"/>
            <a:r>
              <a:rPr lang="ja-JP" altLang="en-US" noProof="1"/>
              <a:t>第 </a:t>
            </a:r>
            <a:r>
              <a:rPr lang="en-US" altLang="ja-JP" noProof="1"/>
              <a:t>5 </a:t>
            </a:r>
            <a:r>
              <a:rPr lang="ja-JP" altLang="en-US" noProof="1"/>
              <a:t>レベル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0A04E7DF-4A0A-4CB8-8B25-DC10EE186FA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42BF1FC8-E9F5-46D3-8171-A02455C81B3A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43055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ja-JP" altLang="en-US" noProof="1"/>
              <a:t>マスター テキストの書式設定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A4C94D02-6A79-47C4-921C-9D7BFC9371B7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A260FFDF-528C-45C2-B527-88B12A788B8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7769222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7700" cy="4987925"/>
          </a:xfrm>
        </p:spPr>
        <p:txBody>
          <a:bodyPr/>
          <a:lstStyle/>
          <a:p>
            <a:pPr lvl="0"/>
            <a:r>
              <a:rPr lang="ja-JP" altLang="en-US" noProof="1"/>
              <a:t>マスター テキストの書式設定</a:t>
            </a:r>
          </a:p>
          <a:p>
            <a:pPr lvl="1"/>
            <a:r>
              <a:rPr lang="ja-JP" altLang="en-US" noProof="1"/>
              <a:t>第 </a:t>
            </a:r>
            <a:r>
              <a:rPr lang="en-US" altLang="ja-JP" noProof="1"/>
              <a:t>2 </a:t>
            </a:r>
            <a:r>
              <a:rPr lang="ja-JP" altLang="en-US" noProof="1"/>
              <a:t>レベル</a:t>
            </a:r>
          </a:p>
          <a:p>
            <a:pPr lvl="2"/>
            <a:r>
              <a:rPr lang="ja-JP" altLang="en-US" noProof="1"/>
              <a:t>第 </a:t>
            </a:r>
            <a:r>
              <a:rPr lang="en-US" altLang="ja-JP" noProof="1"/>
              <a:t>3 </a:t>
            </a:r>
            <a:r>
              <a:rPr lang="ja-JP" altLang="en-US" noProof="1"/>
              <a:t>レベル</a:t>
            </a:r>
          </a:p>
          <a:p>
            <a:pPr lvl="3"/>
            <a:r>
              <a:rPr lang="ja-JP" altLang="en-US" noProof="1"/>
              <a:t>第 </a:t>
            </a:r>
            <a:r>
              <a:rPr lang="en-US" altLang="ja-JP" noProof="1"/>
              <a:t>4 </a:t>
            </a:r>
            <a:r>
              <a:rPr lang="ja-JP" altLang="en-US" noProof="1"/>
              <a:t>レベル</a:t>
            </a:r>
          </a:p>
          <a:p>
            <a:pPr lvl="4"/>
            <a:r>
              <a:rPr lang="ja-JP" altLang="en-US" noProof="1"/>
              <a:t>第 </a:t>
            </a:r>
            <a:r>
              <a:rPr lang="en-US" altLang="ja-JP" noProof="1"/>
              <a:t>5 </a:t>
            </a:r>
            <a:r>
              <a:rPr lang="ja-JP" altLang="en-US" noProof="1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5113338" y="1768475"/>
            <a:ext cx="4459287" cy="4987925"/>
          </a:xfrm>
        </p:spPr>
        <p:txBody>
          <a:bodyPr/>
          <a:lstStyle/>
          <a:p>
            <a:pPr lvl="0"/>
            <a:r>
              <a:rPr lang="ja-JP" altLang="en-US" noProof="1"/>
              <a:t>マスター テキストの書式設定</a:t>
            </a:r>
          </a:p>
          <a:p>
            <a:pPr lvl="1"/>
            <a:r>
              <a:rPr lang="ja-JP" altLang="en-US" noProof="1"/>
              <a:t>第 </a:t>
            </a:r>
            <a:r>
              <a:rPr lang="en-US" altLang="ja-JP" noProof="1"/>
              <a:t>2 </a:t>
            </a:r>
            <a:r>
              <a:rPr lang="ja-JP" altLang="en-US" noProof="1"/>
              <a:t>レベル</a:t>
            </a:r>
          </a:p>
          <a:p>
            <a:pPr lvl="2"/>
            <a:r>
              <a:rPr lang="ja-JP" altLang="en-US" noProof="1"/>
              <a:t>第 </a:t>
            </a:r>
            <a:r>
              <a:rPr lang="en-US" altLang="ja-JP" noProof="1"/>
              <a:t>3 </a:t>
            </a:r>
            <a:r>
              <a:rPr lang="ja-JP" altLang="en-US" noProof="1"/>
              <a:t>レベル</a:t>
            </a:r>
          </a:p>
          <a:p>
            <a:pPr lvl="3"/>
            <a:r>
              <a:rPr lang="ja-JP" altLang="en-US" noProof="1"/>
              <a:t>第 </a:t>
            </a:r>
            <a:r>
              <a:rPr lang="en-US" altLang="ja-JP" noProof="1"/>
              <a:t>4 </a:t>
            </a:r>
            <a:r>
              <a:rPr lang="ja-JP" altLang="en-US" noProof="1"/>
              <a:t>レベル</a:t>
            </a:r>
          </a:p>
          <a:p>
            <a:pPr lvl="4"/>
            <a:r>
              <a:rPr lang="ja-JP" altLang="en-US" noProof="1"/>
              <a:t>第 </a:t>
            </a:r>
            <a:r>
              <a:rPr lang="en-US" altLang="ja-JP" noProof="1"/>
              <a:t>5 </a:t>
            </a:r>
            <a:r>
              <a:rPr lang="ja-JP" altLang="en-US" noProof="1"/>
              <a:t>レベル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5D44675F-F633-4976-8269-3758E8E6482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34707308-FD3D-4DC1-9CDB-CC0AAC8D9F8F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128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7700" cy="4987925"/>
          </a:xfrm>
        </p:spPr>
        <p:txBody>
          <a:bodyPr/>
          <a:lstStyle/>
          <a:p>
            <a:pPr lvl="0"/>
            <a:r>
              <a:rPr lang="ja-JP" altLang="en-US" noProof="1"/>
              <a:t>マスター テキストの書式設定</a:t>
            </a:r>
          </a:p>
          <a:p>
            <a:pPr lvl="1"/>
            <a:r>
              <a:rPr lang="ja-JP" altLang="en-US" noProof="1"/>
              <a:t>第 </a:t>
            </a:r>
            <a:r>
              <a:rPr lang="en-US" altLang="ja-JP" noProof="1"/>
              <a:t>2 </a:t>
            </a:r>
            <a:r>
              <a:rPr lang="ja-JP" altLang="en-US" noProof="1"/>
              <a:t>レベル</a:t>
            </a:r>
          </a:p>
          <a:p>
            <a:pPr lvl="2"/>
            <a:r>
              <a:rPr lang="ja-JP" altLang="en-US" noProof="1"/>
              <a:t>第 </a:t>
            </a:r>
            <a:r>
              <a:rPr lang="en-US" altLang="ja-JP" noProof="1"/>
              <a:t>3 </a:t>
            </a:r>
            <a:r>
              <a:rPr lang="ja-JP" altLang="en-US" noProof="1"/>
              <a:t>レベル</a:t>
            </a:r>
          </a:p>
          <a:p>
            <a:pPr lvl="3"/>
            <a:r>
              <a:rPr lang="ja-JP" altLang="en-US" noProof="1"/>
              <a:t>第 </a:t>
            </a:r>
            <a:r>
              <a:rPr lang="en-US" altLang="ja-JP" noProof="1"/>
              <a:t>4 </a:t>
            </a:r>
            <a:r>
              <a:rPr lang="ja-JP" altLang="en-US" noProof="1"/>
              <a:t>レベル</a:t>
            </a:r>
          </a:p>
          <a:p>
            <a:pPr lvl="4"/>
            <a:r>
              <a:rPr lang="ja-JP" altLang="en-US" noProof="1"/>
              <a:t>第 </a:t>
            </a:r>
            <a:r>
              <a:rPr lang="en-US" altLang="ja-JP" noProof="1"/>
              <a:t>5 </a:t>
            </a:r>
            <a:r>
              <a:rPr lang="ja-JP" altLang="en-US" noProof="1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5113338" y="1768475"/>
            <a:ext cx="4459287" cy="4987925"/>
          </a:xfrm>
        </p:spPr>
        <p:txBody>
          <a:bodyPr/>
          <a:lstStyle/>
          <a:p>
            <a:pPr lvl="0"/>
            <a:r>
              <a:rPr lang="ja-JP" altLang="en-US" noProof="1"/>
              <a:t>マスター テキストの書式設定</a:t>
            </a:r>
          </a:p>
          <a:p>
            <a:pPr lvl="1"/>
            <a:r>
              <a:rPr lang="ja-JP" altLang="en-US" noProof="1"/>
              <a:t>第 </a:t>
            </a:r>
            <a:r>
              <a:rPr lang="en-US" altLang="ja-JP" noProof="1"/>
              <a:t>2 </a:t>
            </a:r>
            <a:r>
              <a:rPr lang="ja-JP" altLang="en-US" noProof="1"/>
              <a:t>レベル</a:t>
            </a:r>
          </a:p>
          <a:p>
            <a:pPr lvl="2"/>
            <a:r>
              <a:rPr lang="ja-JP" altLang="en-US" noProof="1"/>
              <a:t>第 </a:t>
            </a:r>
            <a:r>
              <a:rPr lang="en-US" altLang="ja-JP" noProof="1"/>
              <a:t>3 </a:t>
            </a:r>
            <a:r>
              <a:rPr lang="ja-JP" altLang="en-US" noProof="1"/>
              <a:t>レベル</a:t>
            </a:r>
          </a:p>
          <a:p>
            <a:pPr lvl="3"/>
            <a:r>
              <a:rPr lang="ja-JP" altLang="en-US" noProof="1"/>
              <a:t>第 </a:t>
            </a:r>
            <a:r>
              <a:rPr lang="en-US" altLang="ja-JP" noProof="1"/>
              <a:t>4 </a:t>
            </a:r>
            <a:r>
              <a:rPr lang="ja-JP" altLang="en-US" noProof="1"/>
              <a:t>レベル</a:t>
            </a:r>
          </a:p>
          <a:p>
            <a:pPr lvl="4"/>
            <a:r>
              <a:rPr lang="ja-JP" altLang="en-US" noProof="1"/>
              <a:t>第 </a:t>
            </a:r>
            <a:r>
              <a:rPr lang="en-US" altLang="ja-JP" noProof="1"/>
              <a:t>5 </a:t>
            </a:r>
            <a:r>
              <a:rPr lang="ja-JP" altLang="en-US" noProof="1"/>
              <a:t>レベル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FFB2D89A-9009-48D1-A2E1-14BC95F2660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79A3381D-4E77-481B-A226-1254FBA44C84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7449386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noProof="1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ja-JP" altLang="en-US" noProof="1"/>
              <a:t>マスター テキストの書式設定</a:t>
            </a:r>
          </a:p>
          <a:p>
            <a:pPr lvl="1"/>
            <a:r>
              <a:rPr lang="ja-JP" altLang="en-US" noProof="1"/>
              <a:t>第 </a:t>
            </a:r>
            <a:r>
              <a:rPr lang="en-US" altLang="ja-JP" noProof="1"/>
              <a:t>2 </a:t>
            </a:r>
            <a:r>
              <a:rPr lang="ja-JP" altLang="en-US" noProof="1"/>
              <a:t>レベル</a:t>
            </a:r>
          </a:p>
          <a:p>
            <a:pPr lvl="2"/>
            <a:r>
              <a:rPr lang="ja-JP" altLang="en-US" noProof="1"/>
              <a:t>第 </a:t>
            </a:r>
            <a:r>
              <a:rPr lang="en-US" altLang="ja-JP" noProof="1"/>
              <a:t>3 </a:t>
            </a:r>
            <a:r>
              <a:rPr lang="ja-JP" altLang="en-US" noProof="1"/>
              <a:t>レベル</a:t>
            </a:r>
          </a:p>
          <a:p>
            <a:pPr lvl="3"/>
            <a:r>
              <a:rPr lang="ja-JP" altLang="en-US" noProof="1"/>
              <a:t>第 </a:t>
            </a:r>
            <a:r>
              <a:rPr lang="en-US" altLang="ja-JP" noProof="1"/>
              <a:t>4 </a:t>
            </a:r>
            <a:r>
              <a:rPr lang="ja-JP" altLang="en-US" noProof="1"/>
              <a:t>レベル</a:t>
            </a:r>
          </a:p>
          <a:p>
            <a:pPr lvl="4"/>
            <a:r>
              <a:rPr lang="ja-JP" altLang="en-US" noProof="1"/>
              <a:t>第 </a:t>
            </a:r>
            <a:r>
              <a:rPr lang="en-US" altLang="ja-JP" noProof="1"/>
              <a:t>5 </a:t>
            </a:r>
            <a:r>
              <a:rPr lang="ja-JP" altLang="en-US" noProof="1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noProof="1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ja-JP" altLang="en-US" noProof="1"/>
              <a:t>マスター テキストの書式設定</a:t>
            </a:r>
          </a:p>
          <a:p>
            <a:pPr lvl="1"/>
            <a:r>
              <a:rPr lang="ja-JP" altLang="en-US" noProof="1"/>
              <a:t>第 </a:t>
            </a:r>
            <a:r>
              <a:rPr lang="en-US" altLang="ja-JP" noProof="1"/>
              <a:t>2 </a:t>
            </a:r>
            <a:r>
              <a:rPr lang="ja-JP" altLang="en-US" noProof="1"/>
              <a:t>レベル</a:t>
            </a:r>
          </a:p>
          <a:p>
            <a:pPr lvl="2"/>
            <a:r>
              <a:rPr lang="ja-JP" altLang="en-US" noProof="1"/>
              <a:t>第 </a:t>
            </a:r>
            <a:r>
              <a:rPr lang="en-US" altLang="ja-JP" noProof="1"/>
              <a:t>3 </a:t>
            </a:r>
            <a:r>
              <a:rPr lang="ja-JP" altLang="en-US" noProof="1"/>
              <a:t>レベル</a:t>
            </a:r>
          </a:p>
          <a:p>
            <a:pPr lvl="3"/>
            <a:r>
              <a:rPr lang="ja-JP" altLang="en-US" noProof="1"/>
              <a:t>第 </a:t>
            </a:r>
            <a:r>
              <a:rPr lang="en-US" altLang="ja-JP" noProof="1"/>
              <a:t>4 </a:t>
            </a:r>
            <a:r>
              <a:rPr lang="ja-JP" altLang="en-US" noProof="1"/>
              <a:t>レベル</a:t>
            </a:r>
          </a:p>
          <a:p>
            <a:pPr lvl="4"/>
            <a:r>
              <a:rPr lang="ja-JP" altLang="en-US" noProof="1"/>
              <a:t>第 </a:t>
            </a:r>
            <a:r>
              <a:rPr lang="en-US" altLang="ja-JP" noProof="1"/>
              <a:t>5 </a:t>
            </a:r>
            <a:r>
              <a:rPr lang="ja-JP" altLang="en-US" noProof="1"/>
              <a:t>レベル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1EA90985-22AB-4499-9196-A407FBED8D9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5EB4B768-BDE9-40F9-9F72-4FEE0BA6070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84970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3D34D586-0BFC-4A21-B70B-153EE9B1107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1CF7DEAD-F989-4E96-93B5-914760EE66EC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2059299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65927A37-9408-4D16-8325-365AE3FC7F92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93D8A43A-BF5A-4F4E-96B8-E0FE0D47906E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497903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noProof="1"/>
              <a:t>マスター テキストの書式設定</a:t>
            </a:r>
          </a:p>
          <a:p>
            <a:pPr lvl="1"/>
            <a:r>
              <a:rPr lang="ja-JP" altLang="en-US" noProof="1"/>
              <a:t>第 </a:t>
            </a:r>
            <a:r>
              <a:rPr lang="en-US" altLang="ja-JP" noProof="1"/>
              <a:t>2 </a:t>
            </a:r>
            <a:r>
              <a:rPr lang="ja-JP" altLang="en-US" noProof="1"/>
              <a:t>レベル</a:t>
            </a:r>
          </a:p>
          <a:p>
            <a:pPr lvl="2"/>
            <a:r>
              <a:rPr lang="ja-JP" altLang="en-US" noProof="1"/>
              <a:t>第 </a:t>
            </a:r>
            <a:r>
              <a:rPr lang="en-US" altLang="ja-JP" noProof="1"/>
              <a:t>3 </a:t>
            </a:r>
            <a:r>
              <a:rPr lang="ja-JP" altLang="en-US" noProof="1"/>
              <a:t>レベル</a:t>
            </a:r>
          </a:p>
          <a:p>
            <a:pPr lvl="3"/>
            <a:r>
              <a:rPr lang="ja-JP" altLang="en-US" noProof="1"/>
              <a:t>第 </a:t>
            </a:r>
            <a:r>
              <a:rPr lang="en-US" altLang="ja-JP" noProof="1"/>
              <a:t>4 </a:t>
            </a:r>
            <a:r>
              <a:rPr lang="ja-JP" altLang="en-US" noProof="1"/>
              <a:t>レベル</a:t>
            </a:r>
          </a:p>
          <a:p>
            <a:pPr lvl="4"/>
            <a:r>
              <a:rPr lang="ja-JP" altLang="en-US" noProof="1"/>
              <a:t>第 </a:t>
            </a:r>
            <a:r>
              <a:rPr lang="en-US" altLang="ja-JP" noProof="1"/>
              <a:t>5 </a:t>
            </a:r>
            <a:r>
              <a:rPr lang="ja-JP" altLang="en-US" noProof="1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noProof="1"/>
              <a:t>マスター テキストの書式設定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7226A90D-3E9B-4633-A4EB-4D4F471E21E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C39B7029-EBB6-4DDD-B6F3-CA16E68800BC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570479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noProof="1"/>
              <a:t>マスター テキストの書式設定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E6ECEFBD-CCBF-4D5B-9E68-BBB8E066EA94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85A21764-5BA3-4EFD-8AE2-1FF44FB644D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588881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noProof="1"/>
              <a:t>マスター テキストの書式設定</a:t>
            </a:r>
          </a:p>
          <a:p>
            <a:pPr lvl="1"/>
            <a:r>
              <a:rPr lang="ja-JP" altLang="en-US" noProof="1"/>
              <a:t>第 </a:t>
            </a:r>
            <a:r>
              <a:rPr lang="en-US" altLang="ja-JP" noProof="1"/>
              <a:t>2 </a:t>
            </a:r>
            <a:r>
              <a:rPr lang="ja-JP" altLang="en-US" noProof="1"/>
              <a:t>レベル</a:t>
            </a:r>
          </a:p>
          <a:p>
            <a:pPr lvl="2"/>
            <a:r>
              <a:rPr lang="ja-JP" altLang="en-US" noProof="1"/>
              <a:t>第 </a:t>
            </a:r>
            <a:r>
              <a:rPr lang="en-US" altLang="ja-JP" noProof="1"/>
              <a:t>3 </a:t>
            </a:r>
            <a:r>
              <a:rPr lang="ja-JP" altLang="en-US" noProof="1"/>
              <a:t>レベル</a:t>
            </a:r>
          </a:p>
          <a:p>
            <a:pPr lvl="3"/>
            <a:r>
              <a:rPr lang="ja-JP" altLang="en-US" noProof="1"/>
              <a:t>第 </a:t>
            </a:r>
            <a:r>
              <a:rPr lang="en-US" altLang="ja-JP" noProof="1"/>
              <a:t>4 </a:t>
            </a:r>
            <a:r>
              <a:rPr lang="ja-JP" altLang="en-US" noProof="1"/>
              <a:t>レベル</a:t>
            </a:r>
          </a:p>
          <a:p>
            <a:pPr lvl="4"/>
            <a:r>
              <a:rPr lang="ja-JP" altLang="en-US" noProof="1"/>
              <a:t>第 </a:t>
            </a:r>
            <a:r>
              <a:rPr lang="en-US" altLang="ja-JP" noProof="1"/>
              <a:t>5 </a:t>
            </a:r>
            <a:r>
              <a:rPr lang="ja-JP" altLang="en-US" noProof="1"/>
              <a:t>レベル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A776D142-A349-4381-835F-6614974F0542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D65E939B-8180-46A3-BDC8-6CCE7E690E71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6652097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7361238" y="179388"/>
            <a:ext cx="2286000" cy="6577012"/>
          </a:xfrm>
        </p:spPr>
        <p:txBody>
          <a:bodyPr vert="eaVert"/>
          <a:lstStyle/>
          <a:p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503238" y="179388"/>
            <a:ext cx="6705600" cy="6577012"/>
          </a:xfrm>
        </p:spPr>
        <p:txBody>
          <a:bodyPr vert="eaVert"/>
          <a:lstStyle/>
          <a:p>
            <a:pPr lvl="0"/>
            <a:r>
              <a:rPr lang="ja-JP" altLang="en-US" noProof="1"/>
              <a:t>マスター テキストの書式設定</a:t>
            </a:r>
          </a:p>
          <a:p>
            <a:pPr lvl="1"/>
            <a:r>
              <a:rPr lang="ja-JP" altLang="en-US" noProof="1"/>
              <a:t>第 </a:t>
            </a:r>
            <a:r>
              <a:rPr lang="en-US" altLang="ja-JP" noProof="1"/>
              <a:t>2 </a:t>
            </a:r>
            <a:r>
              <a:rPr lang="ja-JP" altLang="en-US" noProof="1"/>
              <a:t>レベル</a:t>
            </a:r>
          </a:p>
          <a:p>
            <a:pPr lvl="2"/>
            <a:r>
              <a:rPr lang="ja-JP" altLang="en-US" noProof="1"/>
              <a:t>第 </a:t>
            </a:r>
            <a:r>
              <a:rPr lang="en-US" altLang="ja-JP" noProof="1"/>
              <a:t>3 </a:t>
            </a:r>
            <a:r>
              <a:rPr lang="ja-JP" altLang="en-US" noProof="1"/>
              <a:t>レベル</a:t>
            </a:r>
          </a:p>
          <a:p>
            <a:pPr lvl="3"/>
            <a:r>
              <a:rPr lang="ja-JP" altLang="en-US" noProof="1"/>
              <a:t>第 </a:t>
            </a:r>
            <a:r>
              <a:rPr lang="en-US" altLang="ja-JP" noProof="1"/>
              <a:t>4 </a:t>
            </a:r>
            <a:r>
              <a:rPr lang="ja-JP" altLang="en-US" noProof="1"/>
              <a:t>レベル</a:t>
            </a:r>
          </a:p>
          <a:p>
            <a:pPr lvl="4"/>
            <a:r>
              <a:rPr lang="ja-JP" altLang="en-US" noProof="1"/>
              <a:t>第 </a:t>
            </a:r>
            <a:r>
              <a:rPr lang="en-US" altLang="ja-JP" noProof="1"/>
              <a:t>5 </a:t>
            </a:r>
            <a:r>
              <a:rPr lang="ja-JP" altLang="en-US" noProof="1"/>
              <a:t>レベル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34AC77EB-29FB-4FF9-9D5D-2640453CAB7E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ED43611E-E959-4A03-802A-9189F2FF142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78239433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113" y="180975"/>
            <a:ext cx="8493125" cy="715963"/>
          </a:xfrm>
        </p:spPr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4825" y="1768475"/>
            <a:ext cx="4457700" cy="4987925"/>
          </a:xfrm>
        </p:spPr>
        <p:txBody>
          <a:bodyPr/>
          <a:lstStyle/>
          <a:p>
            <a:pPr lvl="0"/>
            <a:r>
              <a:rPr lang="en-US" altLang="zh-CN" noProof="1"/>
              <a:t>Edit Master text styles</a:t>
            </a:r>
          </a:p>
          <a:p>
            <a:pPr lvl="1"/>
            <a:r>
              <a:rPr lang="en-US" altLang="zh-CN" noProof="1"/>
              <a:t>Second level</a:t>
            </a:r>
          </a:p>
          <a:p>
            <a:pPr lvl="2"/>
            <a:r>
              <a:rPr lang="en-US" altLang="zh-CN" noProof="1"/>
              <a:t>Third level</a:t>
            </a:r>
          </a:p>
          <a:p>
            <a:pPr lvl="3"/>
            <a:r>
              <a:rPr lang="en-US" altLang="zh-CN" noProof="1"/>
              <a:t>Fourth level</a:t>
            </a:r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57700" cy="4987925"/>
          </a:xfrm>
        </p:spPr>
        <p:txBody>
          <a:bodyPr/>
          <a:lstStyle/>
          <a:p>
            <a:pPr lvl="0"/>
            <a:r>
              <a:rPr lang="en-US" altLang="zh-CN" noProof="1"/>
              <a:t>Edit Master text styles</a:t>
            </a:r>
          </a:p>
          <a:p>
            <a:pPr lvl="1"/>
            <a:r>
              <a:rPr lang="en-US" altLang="zh-CN" noProof="1"/>
              <a:t>Second level</a:t>
            </a:r>
          </a:p>
          <a:p>
            <a:pPr lvl="2"/>
            <a:r>
              <a:rPr lang="en-US" altLang="zh-CN" noProof="1"/>
              <a:t>Third level</a:t>
            </a:r>
          </a:p>
          <a:p>
            <a:pPr lvl="3"/>
            <a:r>
              <a:rPr lang="en-US" altLang="zh-CN" noProof="1"/>
              <a:t>Fourth level</a:t>
            </a:r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F914F7E1-0DF8-40D7-9F3E-2339D9E45F0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7EFEF3EB-3F3F-4637-8A36-1A4C9593E812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91381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noProof="1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ja-JP" altLang="en-US" noProof="1"/>
              <a:t>マスター テキストの書式設定</a:t>
            </a:r>
          </a:p>
          <a:p>
            <a:pPr lvl="1"/>
            <a:r>
              <a:rPr lang="ja-JP" altLang="en-US" noProof="1"/>
              <a:t>第 </a:t>
            </a:r>
            <a:r>
              <a:rPr lang="en-US" altLang="ja-JP" noProof="1"/>
              <a:t>2 </a:t>
            </a:r>
            <a:r>
              <a:rPr lang="ja-JP" altLang="en-US" noProof="1"/>
              <a:t>レベル</a:t>
            </a:r>
          </a:p>
          <a:p>
            <a:pPr lvl="2"/>
            <a:r>
              <a:rPr lang="ja-JP" altLang="en-US" noProof="1"/>
              <a:t>第 </a:t>
            </a:r>
            <a:r>
              <a:rPr lang="en-US" altLang="ja-JP" noProof="1"/>
              <a:t>3 </a:t>
            </a:r>
            <a:r>
              <a:rPr lang="ja-JP" altLang="en-US" noProof="1"/>
              <a:t>レベル</a:t>
            </a:r>
          </a:p>
          <a:p>
            <a:pPr lvl="3"/>
            <a:r>
              <a:rPr lang="ja-JP" altLang="en-US" noProof="1"/>
              <a:t>第 </a:t>
            </a:r>
            <a:r>
              <a:rPr lang="en-US" altLang="ja-JP" noProof="1"/>
              <a:t>4 </a:t>
            </a:r>
            <a:r>
              <a:rPr lang="ja-JP" altLang="en-US" noProof="1"/>
              <a:t>レベル</a:t>
            </a:r>
          </a:p>
          <a:p>
            <a:pPr lvl="4"/>
            <a:r>
              <a:rPr lang="ja-JP" altLang="en-US" noProof="1"/>
              <a:t>第 </a:t>
            </a:r>
            <a:r>
              <a:rPr lang="en-US" altLang="ja-JP" noProof="1"/>
              <a:t>5 </a:t>
            </a:r>
            <a:r>
              <a:rPr lang="ja-JP" altLang="en-US" noProof="1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noProof="1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ja-JP" altLang="en-US" noProof="1"/>
              <a:t>マスター テキストの書式設定</a:t>
            </a:r>
          </a:p>
          <a:p>
            <a:pPr lvl="1"/>
            <a:r>
              <a:rPr lang="ja-JP" altLang="en-US" noProof="1"/>
              <a:t>第 </a:t>
            </a:r>
            <a:r>
              <a:rPr lang="en-US" altLang="ja-JP" noProof="1"/>
              <a:t>2 </a:t>
            </a:r>
            <a:r>
              <a:rPr lang="ja-JP" altLang="en-US" noProof="1"/>
              <a:t>レベル</a:t>
            </a:r>
          </a:p>
          <a:p>
            <a:pPr lvl="2"/>
            <a:r>
              <a:rPr lang="ja-JP" altLang="en-US" noProof="1"/>
              <a:t>第 </a:t>
            </a:r>
            <a:r>
              <a:rPr lang="en-US" altLang="ja-JP" noProof="1"/>
              <a:t>3 </a:t>
            </a:r>
            <a:r>
              <a:rPr lang="ja-JP" altLang="en-US" noProof="1"/>
              <a:t>レベル</a:t>
            </a:r>
          </a:p>
          <a:p>
            <a:pPr lvl="3"/>
            <a:r>
              <a:rPr lang="ja-JP" altLang="en-US" noProof="1"/>
              <a:t>第 </a:t>
            </a:r>
            <a:r>
              <a:rPr lang="en-US" altLang="ja-JP" noProof="1"/>
              <a:t>4 </a:t>
            </a:r>
            <a:r>
              <a:rPr lang="ja-JP" altLang="en-US" noProof="1"/>
              <a:t>レベル</a:t>
            </a:r>
          </a:p>
          <a:p>
            <a:pPr lvl="4"/>
            <a:r>
              <a:rPr lang="ja-JP" altLang="en-US" noProof="1"/>
              <a:t>第 </a:t>
            </a:r>
            <a:r>
              <a:rPr lang="en-US" altLang="ja-JP" noProof="1"/>
              <a:t>5 </a:t>
            </a:r>
            <a:r>
              <a:rPr lang="ja-JP" altLang="en-US" noProof="1"/>
              <a:t>レベル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384047D-709D-40DF-8502-935D5231BD9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445AAB80-4F67-4201-A5E8-05748740A8D9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76475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32B6A4D2-703E-444F-B5F9-FB93A3C877E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9BD59460-778B-48D3-BD9F-E6253FE745C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31050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98426DD7-20CB-4667-8CBC-795F56CDEA6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A124D0AB-1C2E-4F0E-8A58-37C8B5C3DE7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78110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noProof="1"/>
              <a:t>マスター テキストの書式設定</a:t>
            </a:r>
          </a:p>
          <a:p>
            <a:pPr lvl="1"/>
            <a:r>
              <a:rPr lang="ja-JP" altLang="en-US" noProof="1"/>
              <a:t>第 </a:t>
            </a:r>
            <a:r>
              <a:rPr lang="en-US" altLang="ja-JP" noProof="1"/>
              <a:t>2 </a:t>
            </a:r>
            <a:r>
              <a:rPr lang="ja-JP" altLang="en-US" noProof="1"/>
              <a:t>レベル</a:t>
            </a:r>
          </a:p>
          <a:p>
            <a:pPr lvl="2"/>
            <a:r>
              <a:rPr lang="ja-JP" altLang="en-US" noProof="1"/>
              <a:t>第 </a:t>
            </a:r>
            <a:r>
              <a:rPr lang="en-US" altLang="ja-JP" noProof="1"/>
              <a:t>3 </a:t>
            </a:r>
            <a:r>
              <a:rPr lang="ja-JP" altLang="en-US" noProof="1"/>
              <a:t>レベル</a:t>
            </a:r>
          </a:p>
          <a:p>
            <a:pPr lvl="3"/>
            <a:r>
              <a:rPr lang="ja-JP" altLang="en-US" noProof="1"/>
              <a:t>第 </a:t>
            </a:r>
            <a:r>
              <a:rPr lang="en-US" altLang="ja-JP" noProof="1"/>
              <a:t>4 </a:t>
            </a:r>
            <a:r>
              <a:rPr lang="ja-JP" altLang="en-US" noProof="1"/>
              <a:t>レベル</a:t>
            </a:r>
          </a:p>
          <a:p>
            <a:pPr lvl="4"/>
            <a:r>
              <a:rPr lang="ja-JP" altLang="en-US" noProof="1"/>
              <a:t>第 </a:t>
            </a:r>
            <a:r>
              <a:rPr lang="en-US" altLang="ja-JP" noProof="1"/>
              <a:t>5 </a:t>
            </a:r>
            <a:r>
              <a:rPr lang="ja-JP" altLang="en-US" noProof="1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noProof="1"/>
              <a:t>マスター テキストの書式設定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B2AF0A2D-C357-4474-93C9-72D9678E575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A2A37603-1230-4CD5-BE6A-C17EDA8B73BA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0584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noProof="1"/>
              <a:t>マスター テキストの書式設定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2052832A-AB06-4623-BDAD-A18CD3B893F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9F458B43-BE8D-4389-823D-374996B56254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69014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43C5DFEA-2529-4160-8779-BEF101012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8463" y="6516688"/>
            <a:ext cx="890587" cy="787400"/>
          </a:xfrm>
          <a:prstGeom prst="rect">
            <a:avLst/>
          </a:prstGeom>
          <a:blipFill dpi="0" rotWithShape="0">
            <a:blip r:embed="rId14"/>
            <a:srcRect/>
            <a:stretch>
              <a:fillRect/>
            </a:stretch>
          </a:blipFill>
          <a:ln>
            <a:noFill/>
          </a:ln>
        </p:spPr>
        <p:txBody>
          <a:bodyPr lIns="89991" tIns="44996" rIns="89991" bIns="44996" anchor="ctr" anchorCtr="1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>
              <a:lnSpc>
                <a:spcPct val="93000"/>
              </a:lnSpc>
              <a:buSzPct val="45000"/>
              <a:buFont typeface="Wingdings" panose="05000000000000000000" pitchFamily="2" charset="2"/>
              <a:buNone/>
              <a:defRPr/>
            </a:pPr>
            <a:fld id="{6588E4F5-8AEE-4610-8C35-76BC20DE69BE}" type="slidenum">
              <a:rPr lang="en-US" altLang="ja-JP" smtClean="0">
                <a:sym typeface="MS PGothic" panose="020B0600070205080204" pitchFamily="34" charset="-128"/>
              </a:rPr>
              <a:pPr algn="ctr" eaLnBrk="1">
                <a:lnSpc>
                  <a:spcPct val="93000"/>
                </a:lnSpc>
                <a:buSzPct val="45000"/>
                <a:buFont typeface="Wingdings" panose="05000000000000000000" pitchFamily="2" charset="2"/>
                <a:buNone/>
                <a:defRPr/>
              </a:pPr>
              <a:t>‹#›</a:t>
            </a:fld>
            <a:endParaRPr lang="en-US" altLang="ja-JP">
              <a:sym typeface="MS PGothic" panose="020B0600070205080204" pitchFamily="34" charset="-128"/>
            </a:endParaRPr>
          </a:p>
        </p:txBody>
      </p:sp>
      <p:sp>
        <p:nvSpPr>
          <p:cNvPr id="2051" name="AutoShape 3">
            <a:extLst>
              <a:ext uri="{FF2B5EF4-FFF2-40B4-BE49-F238E27FC236}">
                <a16:creationId xmlns:a16="http://schemas.microsoft.com/office/drawing/2014/main" id="{96520015-4D9C-4CD5-A5FE-EF65702D09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272338"/>
            <a:ext cx="10080625" cy="287337"/>
          </a:xfrm>
          <a:prstGeom prst="roundRect">
            <a:avLst>
              <a:gd name="adj" fmla="val 556"/>
            </a:avLst>
          </a:prstGeom>
          <a:solidFill>
            <a:srgbClr val="9999CC"/>
          </a:solidFill>
          <a:ln w="9525">
            <a:solidFill>
              <a:srgbClr val="9999CC"/>
            </a:solidFill>
            <a:round/>
          </a:ln>
        </p:spPr>
        <p:txBody>
          <a:bodyPr wrap="none" lIns="91430" tIns="45716" rIns="91430" bIns="45716" anchor="ctr"/>
          <a:lstStyle>
            <a:lvl1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>
              <a:lnSpc>
                <a:spcPct val="93000"/>
              </a:lnSpc>
              <a:buSzPct val="45000"/>
              <a:buFont typeface="Wingdings" panose="05000000000000000000" pitchFamily="2" charset="2"/>
              <a:buNone/>
              <a:defRPr/>
            </a:pPr>
            <a:endParaRPr lang="ja-JP" altLang="en-US"/>
          </a:p>
        </p:txBody>
      </p:sp>
      <p:sp>
        <p:nvSpPr>
          <p:cNvPr id="2052" name="AutoShape 4">
            <a:extLst>
              <a:ext uri="{FF2B5EF4-FFF2-40B4-BE49-F238E27FC236}">
                <a16:creationId xmlns:a16="http://schemas.microsoft.com/office/drawing/2014/main" id="{7B1C6649-8255-44BD-8DD4-78ECA69403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080625" cy="1079500"/>
          </a:xfrm>
          <a:prstGeom prst="roundRect">
            <a:avLst>
              <a:gd name="adj" fmla="val 144"/>
            </a:avLst>
          </a:prstGeom>
          <a:solidFill>
            <a:srgbClr val="47B8B8"/>
          </a:solidFill>
          <a:ln w="9525">
            <a:solidFill>
              <a:srgbClr val="47B8B8"/>
            </a:solidFill>
            <a:round/>
          </a:ln>
        </p:spPr>
        <p:txBody>
          <a:bodyPr wrap="none" lIns="91430" tIns="45716" rIns="91430" bIns="45716" anchor="ctr"/>
          <a:lstStyle>
            <a:lvl1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>
              <a:lnSpc>
                <a:spcPct val="93000"/>
              </a:lnSpc>
              <a:buSzPct val="45000"/>
              <a:buFont typeface="Wingdings" panose="05000000000000000000" pitchFamily="2" charset="2"/>
              <a:buNone/>
              <a:defRPr/>
            </a:pPr>
            <a:endParaRPr lang="ja-JP" altLang="en-US"/>
          </a:p>
        </p:txBody>
      </p:sp>
      <p:sp>
        <p:nvSpPr>
          <p:cNvPr id="2053" name="AutoShape 5">
            <a:extLst>
              <a:ext uri="{FF2B5EF4-FFF2-40B4-BE49-F238E27FC236}">
                <a16:creationId xmlns:a16="http://schemas.microsoft.com/office/drawing/2014/main" id="{0D64B381-CA35-46B3-A1B6-30E9A2658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080625" cy="1008063"/>
          </a:xfrm>
          <a:prstGeom prst="roundRect">
            <a:avLst>
              <a:gd name="adj" fmla="val 157"/>
            </a:avLst>
          </a:prstGeom>
          <a:solidFill>
            <a:srgbClr val="4C4C4C"/>
          </a:solidFill>
          <a:ln w="9525">
            <a:solidFill>
              <a:srgbClr val="4C4C4C"/>
            </a:solidFill>
            <a:round/>
          </a:ln>
        </p:spPr>
        <p:txBody>
          <a:bodyPr wrap="none" lIns="91430" tIns="45716" rIns="91430" bIns="45716" anchor="ctr"/>
          <a:lstStyle>
            <a:lvl1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>
              <a:lnSpc>
                <a:spcPct val="93000"/>
              </a:lnSpc>
              <a:buSzPct val="45000"/>
              <a:buFont typeface="Wingdings" panose="05000000000000000000" pitchFamily="2" charset="2"/>
              <a:buNone/>
              <a:defRPr/>
            </a:pPr>
            <a:endParaRPr lang="ja-JP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D86198A-4B5F-4EC1-A953-65D07C19378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154113" y="180975"/>
            <a:ext cx="8493125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GB"/>
              <a:t>タイトルテキストの書式を編集するにはクリックします。</a:t>
            </a: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4429C960-4154-43B1-987D-C353D18B90C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504825" y="1768475"/>
            <a:ext cx="9067800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GB"/>
              <a:t>アウトラインテキストの書式を編集するにはクリックします。</a:t>
            </a:r>
          </a:p>
          <a:p>
            <a:pPr lvl="1"/>
            <a:r>
              <a:rPr lang="en-GB" altLang="ja-JP"/>
              <a:t>2</a:t>
            </a:r>
            <a:r>
              <a:rPr lang="ja-JP" altLang="en-GB"/>
              <a:t>レベル目のアウトライン</a:t>
            </a:r>
          </a:p>
          <a:p>
            <a:pPr lvl="2"/>
            <a:r>
              <a:rPr lang="en-GB" altLang="ja-JP"/>
              <a:t>3</a:t>
            </a:r>
            <a:r>
              <a:rPr lang="ja-JP" altLang="en-GB"/>
              <a:t>レベル目のアウトライン</a:t>
            </a:r>
          </a:p>
          <a:p>
            <a:pPr lvl="3"/>
            <a:r>
              <a:rPr lang="en-GB" altLang="ja-JP"/>
              <a:t>4</a:t>
            </a:r>
            <a:r>
              <a:rPr lang="ja-JP" altLang="en-GB"/>
              <a:t>レベル目のアウトライン</a:t>
            </a:r>
          </a:p>
          <a:p>
            <a:pPr lvl="4"/>
            <a:r>
              <a:rPr lang="en-GB" altLang="ja-JP"/>
              <a:t>5</a:t>
            </a:r>
            <a:r>
              <a:rPr lang="ja-JP" altLang="en-GB"/>
              <a:t>レベル目のアウトライン</a:t>
            </a:r>
          </a:p>
          <a:p>
            <a:pPr lvl="4"/>
            <a:r>
              <a:rPr lang="en-GB" altLang="ja-JP"/>
              <a:t>6</a:t>
            </a:r>
            <a:r>
              <a:rPr lang="ja-JP" altLang="en-GB"/>
              <a:t>レベル目のアウトライン</a:t>
            </a:r>
          </a:p>
          <a:p>
            <a:pPr lvl="4"/>
            <a:r>
              <a:rPr lang="en-GB" altLang="ja-JP"/>
              <a:t>7</a:t>
            </a:r>
            <a:r>
              <a:rPr lang="ja-JP" altLang="en-GB"/>
              <a:t>レベル目のアウトライン</a:t>
            </a:r>
          </a:p>
          <a:p>
            <a:pPr lvl="4"/>
            <a:r>
              <a:rPr lang="en-GB" altLang="ja-JP"/>
              <a:t>8</a:t>
            </a:r>
            <a:r>
              <a:rPr lang="ja-JP" altLang="en-GB"/>
              <a:t>レベル目のアウトライン</a:t>
            </a:r>
          </a:p>
          <a:p>
            <a:pPr lvl="4"/>
            <a:r>
              <a:rPr lang="en-GB" altLang="ja-JP"/>
              <a:t>9</a:t>
            </a:r>
            <a:r>
              <a:rPr lang="ja-JP" altLang="en-GB"/>
              <a:t>レベル目のアウトライン</a:t>
            </a:r>
          </a:p>
        </p:txBody>
      </p:sp>
      <p:sp>
        <p:nvSpPr>
          <p:cNvPr id="2056" name="Rectangle 8">
            <a:extLst>
              <a:ext uri="{FF2B5EF4-FFF2-40B4-BE49-F238E27FC236}">
                <a16:creationId xmlns:a16="http://schemas.microsoft.com/office/drawing/2014/main" id="{1CCE486E-A8E4-4674-B1CD-8352CEA8DBDC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171450" y="7559675"/>
            <a:ext cx="2346325" cy="5191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/>
          <a:lstStyle>
            <a:lvl1pPr defTabSz="448945" eaLnBrk="1" hangingPunct="1">
              <a:lnSpc>
                <a:spcPct val="95000"/>
              </a:lnSpc>
              <a:buSzPct val="45000"/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57" name="Rectangle 9">
            <a:extLst>
              <a:ext uri="{FF2B5EF4-FFF2-40B4-BE49-F238E27FC236}">
                <a16:creationId xmlns:a16="http://schemas.microsoft.com/office/drawing/2014/main" id="{89FB64DE-8271-48EB-BB62-F7277D002E24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465513" y="7559675"/>
            <a:ext cx="3194050" cy="5191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/>
          <a:lstStyle>
            <a:lvl1pPr algn="ctr" defTabSz="448945" eaLnBrk="1" hangingPunct="1">
              <a:lnSpc>
                <a:spcPct val="95000"/>
              </a:lnSpc>
              <a:buSzPct val="45000"/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58" name="Text Box 10">
            <a:extLst>
              <a:ext uri="{FF2B5EF4-FFF2-40B4-BE49-F238E27FC236}">
                <a16:creationId xmlns:a16="http://schemas.microsoft.com/office/drawing/2014/main" id="{C6C60D5C-D299-4557-9DC7-C375785A5B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3325" y="7343775"/>
            <a:ext cx="6842125" cy="539750"/>
          </a:xfrm>
          <a:prstGeom prst="rect">
            <a:avLst/>
          </a:prstGeom>
          <a:noFill/>
          <a:ln>
            <a:noFill/>
          </a:ln>
        </p:spPr>
        <p:txBody>
          <a:bodyPr lIns="89991" tIns="44996" rIns="89991" bIns="44996"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itchFamily="50" charset="-128"/>
              </a:defRPr>
            </a:lvl1pPr>
            <a:lvl2pPr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itchFamily="50" charset="-128"/>
              </a:defRPr>
            </a:lvl2pPr>
            <a:lvl3pPr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itchFamily="50" charset="-128"/>
              </a:defRPr>
            </a:lvl3pPr>
            <a:lvl4pPr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itchFamily="50" charset="-128"/>
              </a:defRPr>
            </a:lvl4pPr>
            <a:lvl5pPr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itchFamily="50" charset="-128"/>
              </a:defRPr>
            </a:lvl5pPr>
            <a:lvl6pPr marL="1536700" indent="-215900" defTabSz="44894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itchFamily="50" charset="-128"/>
              </a:defRPr>
            </a:lvl6pPr>
            <a:lvl7pPr marL="1993900" indent="-215900" defTabSz="44894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itchFamily="50" charset="-128"/>
              </a:defRPr>
            </a:lvl7pPr>
            <a:lvl8pPr marL="2451100" indent="-215900" defTabSz="44894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itchFamily="50" charset="-128"/>
              </a:defRPr>
            </a:lvl8pPr>
            <a:lvl9pPr marL="2908300" indent="-215900" defTabSz="44894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itchFamily="50" charset="-128"/>
              </a:defRPr>
            </a:lvl9pPr>
          </a:lstStyle>
          <a:p>
            <a:pPr defTabSz="448945" eaLnBrk="1">
              <a:lnSpc>
                <a:spcPct val="93000"/>
              </a:lnSpc>
              <a:buSzPct val="45000"/>
              <a:buFont typeface="Wingdings" panose="05000000000000000000" pitchFamily="2" charset="2"/>
              <a:buNone/>
              <a:defRPr/>
            </a:pPr>
            <a:r>
              <a:rPr lang="en-US" altLang="ja-JP" sz="900">
                <a:solidFill>
                  <a:srgbClr val="E6E6E6"/>
                </a:solidFill>
                <a:latin typeface="ArialMT" pitchFamily="32" charset="0"/>
                <a:sym typeface="+mn-ea"/>
              </a:rPr>
              <a:t>Faculty of Engineering the Department of Information Science &amp; Intelligent Systems The University of Tokushima, Ren Lab</a:t>
            </a:r>
          </a:p>
        </p:txBody>
      </p:sp>
      <p:sp>
        <p:nvSpPr>
          <p:cNvPr id="2059" name="AutoShape 11">
            <a:extLst>
              <a:ext uri="{FF2B5EF4-FFF2-40B4-BE49-F238E27FC236}">
                <a16:creationId xmlns:a16="http://schemas.microsoft.com/office/drawing/2014/main" id="{D04094E1-C6C7-4F0B-B4B0-D123BDAFCA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343775"/>
            <a:ext cx="10080625" cy="215900"/>
          </a:xfrm>
          <a:prstGeom prst="roundRect">
            <a:avLst>
              <a:gd name="adj" fmla="val 731"/>
            </a:avLst>
          </a:prstGeom>
          <a:solidFill>
            <a:srgbClr val="4C4C4C"/>
          </a:solidFill>
          <a:ln w="9525">
            <a:solidFill>
              <a:srgbClr val="4C4C4C"/>
            </a:solidFill>
            <a:round/>
          </a:ln>
        </p:spPr>
        <p:txBody>
          <a:bodyPr wrap="none" lIns="91430" tIns="45716" rIns="91430" bIns="45716" anchor="ctr"/>
          <a:lstStyle>
            <a:lvl1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>
              <a:lnSpc>
                <a:spcPct val="93000"/>
              </a:lnSpc>
              <a:buSzPct val="45000"/>
              <a:buFont typeface="Wingdings" panose="05000000000000000000" pitchFamily="2" charset="2"/>
              <a:buNone/>
              <a:defRPr/>
            </a:pPr>
            <a:endParaRPr lang="ja-JP" altLang="en-US"/>
          </a:p>
        </p:txBody>
      </p:sp>
      <p:sp>
        <p:nvSpPr>
          <p:cNvPr id="2060" name="AutoShape 12">
            <a:extLst>
              <a:ext uri="{FF2B5EF4-FFF2-40B4-BE49-F238E27FC236}">
                <a16:creationId xmlns:a16="http://schemas.microsoft.com/office/drawing/2014/main" id="{2193708A-0216-4CC7-827A-E47DF1CF0C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975" y="0"/>
            <a:ext cx="898525" cy="900113"/>
          </a:xfrm>
          <a:prstGeom prst="roundRect">
            <a:avLst>
              <a:gd name="adj" fmla="val 176"/>
            </a:avLst>
          </a:prstGeom>
          <a:solidFill>
            <a:srgbClr val="FF9966"/>
          </a:solidFill>
          <a:ln w="9525">
            <a:solidFill>
              <a:srgbClr val="FF9966"/>
            </a:solidFill>
            <a:round/>
          </a:ln>
        </p:spPr>
        <p:txBody>
          <a:bodyPr lIns="0" tIns="0" rIns="0" bIns="0" anchor="ctr" anchorCtr="1"/>
          <a:lstStyle>
            <a:lvl1pPr defTabSz="447675"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itchFamily="50" charset="-128"/>
              </a:defRPr>
            </a:lvl1pPr>
            <a:lvl2pPr defTabSz="447675"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itchFamily="50" charset="-128"/>
              </a:defRPr>
            </a:lvl2pPr>
            <a:lvl3pPr defTabSz="447675"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itchFamily="50" charset="-128"/>
              </a:defRPr>
            </a:lvl3pPr>
            <a:lvl4pPr defTabSz="447675"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itchFamily="50" charset="-128"/>
              </a:defRPr>
            </a:lvl4pPr>
            <a:lvl5pPr defTabSz="447675"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itchFamily="50" charset="-128"/>
              </a:defRPr>
            </a:lvl5pPr>
            <a:lvl6pPr marL="15367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itchFamily="50" charset="-128"/>
              </a:defRPr>
            </a:lvl6pPr>
            <a:lvl7pPr marL="19939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itchFamily="50" charset="-128"/>
              </a:defRPr>
            </a:lvl7pPr>
            <a:lvl8pPr marL="24511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itchFamily="50" charset="-128"/>
              </a:defRPr>
            </a:lvl8pPr>
            <a:lvl9pPr marL="29083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itchFamily="50" charset="-128"/>
              </a:defRPr>
            </a:lvl9pPr>
          </a:lstStyle>
          <a:p>
            <a:pPr algn="ctr" eaLnBrk="1">
              <a:lnSpc>
                <a:spcPct val="83000"/>
              </a:lnSpc>
              <a:buSzPct val="45000"/>
              <a:buFont typeface="Wingdings" panose="05000000000000000000" pitchFamily="2" charset="2"/>
              <a:buNone/>
              <a:defRPr/>
            </a:pPr>
            <a:r>
              <a:rPr lang="en-US" altLang="ja-JP" sz="2600">
                <a:solidFill>
                  <a:srgbClr val="FFCC99"/>
                </a:solidFill>
                <a:latin typeface="MS Mincho" pitchFamily="17" charset="-128"/>
                <a:ea typeface="MS PMincho" pitchFamily="18" charset="-128"/>
                <a:sym typeface="ＭＳ Ｐゴシック" pitchFamily="50" charset="-128"/>
              </a:rPr>
              <a:t>Ren</a:t>
            </a:r>
          </a:p>
          <a:p>
            <a:pPr algn="ctr" eaLnBrk="1">
              <a:lnSpc>
                <a:spcPct val="83000"/>
              </a:lnSpc>
              <a:buSzPct val="45000"/>
              <a:buFont typeface="Wingdings" panose="05000000000000000000" pitchFamily="2" charset="2"/>
              <a:buNone/>
              <a:defRPr/>
            </a:pPr>
            <a:r>
              <a:rPr lang="en-US" altLang="ja-JP" sz="2600">
                <a:solidFill>
                  <a:srgbClr val="FFCC99"/>
                </a:solidFill>
                <a:latin typeface="MS Mincho" pitchFamily="17" charset="-128"/>
                <a:ea typeface="MS PMincho" pitchFamily="18" charset="-128"/>
                <a:sym typeface="ＭＳ Ｐゴシック" pitchFamily="50" charset="-128"/>
              </a:rPr>
              <a:t>Lab</a:t>
            </a:r>
          </a:p>
        </p:txBody>
      </p:sp>
      <p:sp>
        <p:nvSpPr>
          <p:cNvPr id="2061" name="AutoShape 13">
            <a:extLst>
              <a:ext uri="{FF2B5EF4-FFF2-40B4-BE49-F238E27FC236}">
                <a16:creationId xmlns:a16="http://schemas.microsoft.com/office/drawing/2014/main" id="{83A40178-8D62-4750-8DCF-7A0D1D13B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975" y="865188"/>
            <a:ext cx="538163" cy="358775"/>
          </a:xfrm>
          <a:prstGeom prst="roundRect">
            <a:avLst>
              <a:gd name="adj" fmla="val 440"/>
            </a:avLst>
          </a:prstGeom>
          <a:solidFill>
            <a:srgbClr val="FF9966"/>
          </a:solidFill>
          <a:ln w="9525">
            <a:solidFill>
              <a:srgbClr val="FF9966"/>
            </a:solidFill>
            <a:round/>
          </a:ln>
        </p:spPr>
        <p:txBody>
          <a:bodyPr wrap="none" lIns="91430" tIns="45716" rIns="91430" bIns="45716" anchor="ctr"/>
          <a:lstStyle>
            <a:lvl1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>
              <a:lnSpc>
                <a:spcPct val="93000"/>
              </a:lnSpc>
              <a:buSzPct val="45000"/>
              <a:buFont typeface="Wingdings" panose="05000000000000000000" pitchFamily="2" charset="2"/>
              <a:buNone/>
              <a:defRPr/>
            </a:pPr>
            <a:endParaRPr lang="ja-JP" altLang="en-US"/>
          </a:p>
        </p:txBody>
      </p:sp>
      <p:sp>
        <p:nvSpPr>
          <p:cNvPr id="1038" name="AutoShape 14">
            <a:extLst>
              <a:ext uri="{FF2B5EF4-FFF2-40B4-BE49-F238E27FC236}">
                <a16:creationId xmlns:a16="http://schemas.microsoft.com/office/drawing/2014/main" id="{0C090BB7-137A-47A4-9FA2-4D0E6F8BC93A}"/>
              </a:ext>
            </a:extLst>
          </p:cNvPr>
          <p:cNvSpPr>
            <a:spLocks noChangeArrowheads="1"/>
          </p:cNvSpPr>
          <p:nvPr/>
        </p:nvSpPr>
        <p:spPr bwMode="auto">
          <a:xfrm rot="120000" flipV="1">
            <a:off x="714375" y="869950"/>
            <a:ext cx="365125" cy="365125"/>
          </a:xfrm>
          <a:prstGeom prst="rtTriangle">
            <a:avLst/>
          </a:prstGeom>
          <a:solidFill>
            <a:srgbClr val="FFCC99"/>
          </a:solidFill>
          <a:ln w="9525">
            <a:solidFill>
              <a:srgbClr val="FFCC99"/>
            </a:solidFill>
            <a:miter lim="800000"/>
            <a:headEnd/>
            <a:tailEnd/>
          </a:ln>
        </p:spPr>
        <p:txBody>
          <a:bodyPr rot="10800000" wrap="none" lIns="91430" tIns="45716" rIns="91430" bIns="45716" anchor="ctr"/>
          <a:lstStyle>
            <a:lvl1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>
              <a:lnSpc>
                <a:spcPct val="93000"/>
              </a:lnSpc>
              <a:buSzPct val="45000"/>
              <a:buFont typeface="Wingdings" panose="05000000000000000000" pitchFamily="2" charset="2"/>
              <a:buNone/>
              <a:defRPr/>
            </a:pPr>
            <a:endParaRPr lang="ja-JP" altLang="en-US"/>
          </a:p>
        </p:txBody>
      </p:sp>
      <p:sp>
        <p:nvSpPr>
          <p:cNvPr id="2063" name="Text Box 15">
            <a:extLst>
              <a:ext uri="{FF2B5EF4-FFF2-40B4-BE49-F238E27FC236}">
                <a16:creationId xmlns:a16="http://schemas.microsoft.com/office/drawing/2014/main" id="{43287E44-C79F-4BD6-A8F4-C8EEA7959C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3563" y="7348538"/>
            <a:ext cx="7151687" cy="217487"/>
          </a:xfrm>
          <a:prstGeom prst="rect">
            <a:avLst/>
          </a:prstGeom>
          <a:noFill/>
          <a:ln>
            <a:noFill/>
          </a:ln>
        </p:spPr>
        <p:txBody>
          <a:bodyPr lIns="89991" tIns="44996" rIns="89991" bIns="44996"/>
          <a:lstStyle>
            <a:lvl1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>
              <a:lnSpc>
                <a:spcPct val="93000"/>
              </a:lnSpc>
              <a:buSzPct val="45000"/>
              <a:buFont typeface="Wingdings" panose="05000000000000000000" pitchFamily="2" charset="2"/>
              <a:buNone/>
              <a:defRPr/>
            </a:pPr>
            <a:r>
              <a:rPr lang="en-US" altLang="ja-JP" sz="900">
                <a:solidFill>
                  <a:srgbClr val="E6E6E6"/>
                </a:solidFill>
                <a:latin typeface="ArialMT" pitchFamily="32" charset="0"/>
                <a:sym typeface="MS PGothic" panose="020B0600070205080204" pitchFamily="34" charset="-128"/>
              </a:rPr>
              <a:t>Faculty of Engineering the Department of Information Science &amp; Intelligent Systems Tokushima</a:t>
            </a:r>
            <a:r>
              <a:rPr lang="ja-JP" altLang="en-US" sz="900">
                <a:solidFill>
                  <a:srgbClr val="E6E6E6"/>
                </a:solidFill>
                <a:latin typeface="ArialMT" pitchFamily="32" charset="0"/>
                <a:sym typeface="MS PGothic" panose="020B0600070205080204" pitchFamily="34" charset="-128"/>
              </a:rPr>
              <a:t>　U</a:t>
            </a:r>
            <a:r>
              <a:rPr lang="en-US" altLang="ja-JP" sz="900">
                <a:solidFill>
                  <a:srgbClr val="E6E6E6"/>
                </a:solidFill>
                <a:latin typeface="ArialMT" pitchFamily="32" charset="0"/>
                <a:sym typeface="MS PGothic" panose="020B0600070205080204" pitchFamily="34" charset="-128"/>
              </a:rPr>
              <a:t>niversity, Ren Lab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  <p:sldLayoutId id="2147483950" r:id="rId12"/>
  </p:sldLayoutIdLst>
  <p:txStyles>
    <p:titleStyle>
      <a:lvl1pPr algn="l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SzPct val="45000"/>
        <a:buFont typeface="Wingdings" panose="05000000000000000000" pitchFamily="2" charset="2"/>
        <a:defRPr sz="4400" kern="1200">
          <a:solidFill>
            <a:srgbClr val="E6E6E6"/>
          </a:solidFill>
          <a:latin typeface="+mj-lt"/>
          <a:ea typeface="MS PGothic" panose="020B0600070205080204" pitchFamily="34" charset="-128"/>
          <a:cs typeface="+mj-cs"/>
        </a:defRPr>
      </a:lvl1pPr>
      <a:lvl2pPr algn="l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SzPct val="45000"/>
        <a:buFont typeface="Wingdings" panose="05000000000000000000" pitchFamily="2" charset="2"/>
        <a:defRPr sz="4400">
          <a:solidFill>
            <a:srgbClr val="E6E6E6"/>
          </a:solidFill>
          <a:latin typeface="Arial" panose="020B0604020202020204" pitchFamily="34" charset="0"/>
          <a:ea typeface="MS PGothic" panose="020B0600070205080204" pitchFamily="34" charset="-128"/>
        </a:defRPr>
      </a:lvl2pPr>
      <a:lvl3pPr algn="l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SzPct val="45000"/>
        <a:buFont typeface="Wingdings" panose="05000000000000000000" pitchFamily="2" charset="2"/>
        <a:defRPr sz="4400">
          <a:solidFill>
            <a:srgbClr val="E6E6E6"/>
          </a:solidFill>
          <a:latin typeface="Arial" panose="020B0604020202020204" pitchFamily="34" charset="0"/>
          <a:ea typeface="MS PGothic" panose="020B0600070205080204" pitchFamily="34" charset="-128"/>
        </a:defRPr>
      </a:lvl3pPr>
      <a:lvl4pPr algn="l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SzPct val="45000"/>
        <a:buFont typeface="Wingdings" panose="05000000000000000000" pitchFamily="2" charset="2"/>
        <a:defRPr sz="4400">
          <a:solidFill>
            <a:srgbClr val="E6E6E6"/>
          </a:solidFill>
          <a:latin typeface="Arial" panose="020B0604020202020204" pitchFamily="34" charset="0"/>
          <a:ea typeface="MS PGothic" panose="020B0600070205080204" pitchFamily="34" charset="-128"/>
        </a:defRPr>
      </a:lvl4pPr>
      <a:lvl5pPr algn="l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SzPct val="45000"/>
        <a:buFont typeface="Wingdings" panose="05000000000000000000" pitchFamily="2" charset="2"/>
        <a:defRPr sz="4400">
          <a:solidFill>
            <a:srgbClr val="E6E6E6"/>
          </a:solidFill>
          <a:latin typeface="Arial" panose="020B0604020202020204" pitchFamily="34" charset="0"/>
          <a:ea typeface="MS PGothic" panose="020B0600070205080204" pitchFamily="34" charset="-128"/>
        </a:defRPr>
      </a:lvl5pPr>
      <a:lvl6pPr marL="457200" algn="l" defTabSz="448945" rtl="0" eaLnBrk="0" fontAlgn="base" hangingPunct="0">
        <a:lnSpc>
          <a:spcPct val="93000"/>
        </a:lnSpc>
        <a:spcBef>
          <a:spcPct val="0"/>
        </a:spcBef>
        <a:spcAft>
          <a:spcPct val="0"/>
        </a:spcAft>
        <a:buSzPct val="45000"/>
        <a:buFont typeface="Wingdings" panose="05000000000000000000" pitchFamily="2" charset="2"/>
        <a:defRPr sz="4400">
          <a:solidFill>
            <a:srgbClr val="E6E6E6"/>
          </a:solidFill>
          <a:latin typeface="Arial" panose="020B0604020202020204" pitchFamily="34" charset="0"/>
          <a:ea typeface="ＭＳ Ｐゴシック" pitchFamily="50" charset="-128"/>
        </a:defRPr>
      </a:lvl6pPr>
      <a:lvl7pPr marL="914400" algn="l" defTabSz="448945" rtl="0" eaLnBrk="0" fontAlgn="base" hangingPunct="0">
        <a:lnSpc>
          <a:spcPct val="93000"/>
        </a:lnSpc>
        <a:spcBef>
          <a:spcPct val="0"/>
        </a:spcBef>
        <a:spcAft>
          <a:spcPct val="0"/>
        </a:spcAft>
        <a:buSzPct val="45000"/>
        <a:buFont typeface="Wingdings" panose="05000000000000000000" pitchFamily="2" charset="2"/>
        <a:defRPr sz="4400">
          <a:solidFill>
            <a:srgbClr val="E6E6E6"/>
          </a:solidFill>
          <a:latin typeface="Arial" panose="020B0604020202020204" pitchFamily="34" charset="0"/>
          <a:ea typeface="ＭＳ Ｐゴシック" pitchFamily="50" charset="-128"/>
        </a:defRPr>
      </a:lvl7pPr>
      <a:lvl8pPr marL="1371600" algn="l" defTabSz="448945" rtl="0" eaLnBrk="0" fontAlgn="base" hangingPunct="0">
        <a:lnSpc>
          <a:spcPct val="93000"/>
        </a:lnSpc>
        <a:spcBef>
          <a:spcPct val="0"/>
        </a:spcBef>
        <a:spcAft>
          <a:spcPct val="0"/>
        </a:spcAft>
        <a:buSzPct val="45000"/>
        <a:buFont typeface="Wingdings" panose="05000000000000000000" pitchFamily="2" charset="2"/>
        <a:defRPr sz="4400">
          <a:solidFill>
            <a:srgbClr val="E6E6E6"/>
          </a:solidFill>
          <a:latin typeface="Arial" panose="020B0604020202020204" pitchFamily="34" charset="0"/>
          <a:ea typeface="ＭＳ Ｐゴシック" pitchFamily="50" charset="-128"/>
        </a:defRPr>
      </a:lvl8pPr>
      <a:lvl9pPr marL="1828800" algn="l" defTabSz="448945" rtl="0" eaLnBrk="0" fontAlgn="base" hangingPunct="0">
        <a:lnSpc>
          <a:spcPct val="93000"/>
        </a:lnSpc>
        <a:spcBef>
          <a:spcPct val="0"/>
        </a:spcBef>
        <a:spcAft>
          <a:spcPct val="0"/>
        </a:spcAft>
        <a:buSzPct val="45000"/>
        <a:buFont typeface="Wingdings" panose="05000000000000000000" pitchFamily="2" charset="2"/>
        <a:defRPr sz="4400">
          <a:solidFill>
            <a:srgbClr val="E6E6E6"/>
          </a:solidFill>
          <a:latin typeface="Arial" panose="020B0604020202020204" pitchFamily="34" charset="0"/>
          <a:ea typeface="ＭＳ Ｐゴシック" pitchFamily="50" charset="-128"/>
        </a:defRPr>
      </a:lvl9pPr>
    </p:titleStyle>
    <p:bodyStyle>
      <a:lvl1pPr marL="431800" indent="-32385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SzPct val="45000"/>
        <a:buFont typeface="Wingdings" panose="05000000000000000000" pitchFamily="2" charset="2"/>
        <a:buChar char=""/>
        <a:defRPr sz="3200" kern="1200">
          <a:solidFill>
            <a:srgbClr val="000000"/>
          </a:solidFill>
          <a:latin typeface="+mn-lt"/>
          <a:ea typeface="MS PGothic" panose="020B0600070205080204" pitchFamily="34" charset="-128"/>
          <a:cs typeface="+mn-cs"/>
        </a:defRPr>
      </a:lvl1pPr>
      <a:lvl2pPr marL="862013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SzPct val="75000"/>
        <a:buFont typeface="Wingdings" panose="05000000000000000000" pitchFamily="2" charset="2"/>
        <a:buChar char=""/>
        <a:defRPr sz="2800" kern="1200">
          <a:solidFill>
            <a:srgbClr val="000000"/>
          </a:solidFill>
          <a:latin typeface="+mn-lt"/>
          <a:ea typeface="MS PGothic" panose="020B0600070205080204" pitchFamily="34" charset="-128"/>
          <a:cs typeface="+mn-cs"/>
        </a:defRPr>
      </a:lvl2pPr>
      <a:lvl3pPr marL="1295400" indent="-2159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SzPct val="45000"/>
        <a:buFont typeface="Wingdings" panose="05000000000000000000" pitchFamily="2" charset="2"/>
        <a:buChar char=""/>
        <a:defRPr sz="2400" kern="1200">
          <a:solidFill>
            <a:srgbClr val="000000"/>
          </a:solidFill>
          <a:latin typeface="+mn-lt"/>
          <a:ea typeface="MS PGothic" panose="020B0600070205080204" pitchFamily="34" charset="-128"/>
          <a:cs typeface="+mn-cs"/>
        </a:defRPr>
      </a:lvl3pPr>
      <a:lvl4pPr marL="1727200" indent="-2159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SzPct val="75000"/>
        <a:buFont typeface="Wingdings" panose="05000000000000000000" pitchFamily="2" charset="2"/>
        <a:buChar char=""/>
        <a:defRPr sz="2000" kern="1200">
          <a:solidFill>
            <a:srgbClr val="000000"/>
          </a:solidFill>
          <a:latin typeface="+mn-lt"/>
          <a:ea typeface="MS PGothic" panose="020B0600070205080204" pitchFamily="34" charset="-128"/>
          <a:cs typeface="+mn-cs"/>
        </a:defRPr>
      </a:lvl4pPr>
      <a:lvl5pPr marL="2159000" indent="-2159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SzPct val="45000"/>
        <a:buFont typeface="Wingdings" panose="05000000000000000000" pitchFamily="2" charset="2"/>
        <a:buChar char=""/>
        <a:defRPr sz="2000" kern="1200">
          <a:solidFill>
            <a:srgbClr val="000000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>
            <a:extLst>
              <a:ext uri="{FF2B5EF4-FFF2-40B4-BE49-F238E27FC236}">
                <a16:creationId xmlns:a16="http://schemas.microsoft.com/office/drawing/2014/main" id="{E3A80872-CBFF-4FFD-8333-00EF5ABEB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525" y="3600450"/>
            <a:ext cx="5048250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AutoShape 2">
            <a:extLst>
              <a:ext uri="{FF2B5EF4-FFF2-40B4-BE49-F238E27FC236}">
                <a16:creationId xmlns:a16="http://schemas.microsoft.com/office/drawing/2014/main" id="{BCA13CBA-97A2-4A18-907C-B53A52007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272338"/>
            <a:ext cx="10080625" cy="287337"/>
          </a:xfrm>
          <a:prstGeom prst="roundRect">
            <a:avLst>
              <a:gd name="adj" fmla="val 556"/>
            </a:avLst>
          </a:prstGeom>
          <a:solidFill>
            <a:srgbClr val="9999CC"/>
          </a:solidFill>
          <a:ln w="9525">
            <a:solidFill>
              <a:srgbClr val="9999CC"/>
            </a:solidFill>
            <a:round/>
          </a:ln>
        </p:spPr>
        <p:txBody>
          <a:bodyPr wrap="none" anchor="ctr"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endParaRPr lang="ja-JP" altLang="en-US"/>
          </a:p>
        </p:txBody>
      </p:sp>
      <p:sp>
        <p:nvSpPr>
          <p:cNvPr id="2052" name="AutoShape 3">
            <a:extLst>
              <a:ext uri="{FF2B5EF4-FFF2-40B4-BE49-F238E27FC236}">
                <a16:creationId xmlns:a16="http://schemas.microsoft.com/office/drawing/2014/main" id="{D7EA750F-8B03-4751-BA1F-391905BF4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343775"/>
            <a:ext cx="10080625" cy="215900"/>
          </a:xfrm>
          <a:prstGeom prst="roundRect">
            <a:avLst>
              <a:gd name="adj" fmla="val 731"/>
            </a:avLst>
          </a:prstGeom>
          <a:solidFill>
            <a:srgbClr val="4C4C4C"/>
          </a:solidFill>
          <a:ln w="9525">
            <a:solidFill>
              <a:srgbClr val="4C4C4C"/>
            </a:solidFill>
            <a:round/>
          </a:ln>
        </p:spPr>
        <p:txBody>
          <a:bodyPr wrap="none" anchor="ctr"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endParaRPr lang="ja-JP" altLang="en-US"/>
          </a:p>
        </p:txBody>
      </p:sp>
      <p:sp>
        <p:nvSpPr>
          <p:cNvPr id="2053" name="Rectangle 4">
            <a:extLst>
              <a:ext uri="{FF2B5EF4-FFF2-40B4-BE49-F238E27FC236}">
                <a16:creationId xmlns:a16="http://schemas.microsoft.com/office/drawing/2014/main" id="{2BB1D386-E104-4B71-8A0D-18AA508FBF1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079500" y="1257300"/>
            <a:ext cx="8097838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GB"/>
              <a:t>ＴｉｔｌｅＴｅｘｔ（Ｃｌｉｃｋ！</a:t>
            </a:r>
          </a:p>
        </p:txBody>
      </p:sp>
      <p:sp>
        <p:nvSpPr>
          <p:cNvPr id="2054" name="Rectangle 5">
            <a:extLst>
              <a:ext uri="{FF2B5EF4-FFF2-40B4-BE49-F238E27FC236}">
                <a16:creationId xmlns:a16="http://schemas.microsoft.com/office/drawing/2014/main" id="{07309F59-354C-461B-BD1A-15F0FF1CC2C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900113" y="3779838"/>
            <a:ext cx="4857750" cy="269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ja-JP"/>
              <a:t>Faculty of Engineering the department</a:t>
            </a:r>
          </a:p>
          <a:p>
            <a:pPr lvl="0"/>
            <a:r>
              <a:rPr lang="en-GB" altLang="ja-JP"/>
              <a:t>of Information Science &amp; IntelligentSystems</a:t>
            </a:r>
          </a:p>
          <a:p>
            <a:pPr lvl="0"/>
            <a:r>
              <a:rPr lang="en-GB" altLang="ja-JP"/>
              <a:t>The University of Tokushima, M2</a:t>
            </a:r>
          </a:p>
          <a:p>
            <a:pPr lvl="0"/>
            <a:r>
              <a:rPr lang="en-GB" altLang="ja-JP"/>
              <a:t>Ren Lab., Conversation Processing group</a:t>
            </a:r>
          </a:p>
          <a:p>
            <a:pPr lvl="0"/>
            <a:r>
              <a:rPr lang="ja-JP" altLang="en-GB"/>
              <a:t>Ｎａｍｅ（</a:t>
            </a:r>
            <a:r>
              <a:rPr lang="en-GB" altLang="ja-JP"/>
              <a:t>YAMADA Tarou</a:t>
            </a:r>
            <a:r>
              <a:rPr lang="ja-JP" altLang="en-GB"/>
              <a:t>）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93BEF84-C2BC-4B47-9955-F1D1AE2DDA0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7559675" y="7380288"/>
            <a:ext cx="2346325" cy="5191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/>
          <a:lstStyle>
            <a:lvl1pPr algn="r" defTabSz="448945" eaLnBrk="1" hangingPunct="1">
              <a:lnSpc>
                <a:spcPct val="95000"/>
              </a:lnSpc>
              <a:buFont typeface="Arial" panose="020B0604020202020204" pitchFamily="34" charset="0"/>
              <a:buNone/>
              <a:defRPr sz="1400">
                <a:latin typeface="Times New Roman" panose="02020603050405020304" pitchFamily="18" charset="0"/>
                <a:ea typeface="MS PMincho" pitchFamily="18" charset="-128"/>
              </a:defRPr>
            </a:lvl1pPr>
          </a:lstStyle>
          <a:p>
            <a:pPr>
              <a:defRPr/>
            </a:pPr>
            <a:fld id="{AE98CB35-FF2E-4B26-8475-6C03488583F0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2056" name="AutoShape 7">
            <a:extLst>
              <a:ext uri="{FF2B5EF4-FFF2-40B4-BE49-F238E27FC236}">
                <a16:creationId xmlns:a16="http://schemas.microsoft.com/office/drawing/2014/main" id="{38764D78-194F-42AB-93F9-80FA41853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363" y="1187450"/>
            <a:ext cx="539750" cy="1331913"/>
          </a:xfrm>
          <a:prstGeom prst="roundRect">
            <a:avLst>
              <a:gd name="adj" fmla="val 292"/>
            </a:avLst>
          </a:prstGeom>
          <a:solidFill>
            <a:srgbClr val="FFCC99"/>
          </a:solidFill>
          <a:ln w="9525">
            <a:solidFill>
              <a:srgbClr val="FFCC99"/>
            </a:solidFill>
            <a:round/>
          </a:ln>
        </p:spPr>
        <p:txBody>
          <a:bodyPr wrap="none" anchor="ctr"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endParaRPr lang="ja-JP" altLang="en-US"/>
          </a:p>
        </p:txBody>
      </p:sp>
      <p:sp>
        <p:nvSpPr>
          <p:cNvPr id="2057" name="AutoShape 8">
            <a:extLst>
              <a:ext uri="{FF2B5EF4-FFF2-40B4-BE49-F238E27FC236}">
                <a16:creationId xmlns:a16="http://schemas.microsoft.com/office/drawing/2014/main" id="{6B3D0E46-13CB-4A66-8926-1D538C0BE9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363" y="3959225"/>
            <a:ext cx="395287" cy="1439863"/>
          </a:xfrm>
          <a:prstGeom prst="roundRect">
            <a:avLst>
              <a:gd name="adj" fmla="val 403"/>
            </a:avLst>
          </a:prstGeom>
          <a:solidFill>
            <a:srgbClr val="47B8B8"/>
          </a:solidFill>
          <a:ln w="9525">
            <a:solidFill>
              <a:srgbClr val="47B8B8"/>
            </a:solidFill>
            <a:round/>
          </a:ln>
        </p:spPr>
        <p:txBody>
          <a:bodyPr wrap="none" anchor="ctr"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endParaRPr lang="ja-JP" altLang="en-US"/>
          </a:p>
        </p:txBody>
      </p:sp>
      <p:sp>
        <p:nvSpPr>
          <p:cNvPr id="2058" name="AutoShape 9">
            <a:extLst>
              <a:ext uri="{FF2B5EF4-FFF2-40B4-BE49-F238E27FC236}">
                <a16:creationId xmlns:a16="http://schemas.microsoft.com/office/drawing/2014/main" id="{078FE122-70A2-4D65-80E5-C014C00AD6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363" y="5688013"/>
            <a:ext cx="395287" cy="1079500"/>
          </a:xfrm>
          <a:prstGeom prst="roundRect">
            <a:avLst>
              <a:gd name="adj" fmla="val 403"/>
            </a:avLst>
          </a:prstGeom>
          <a:solidFill>
            <a:srgbClr val="9999CC"/>
          </a:solidFill>
          <a:ln w="9525">
            <a:solidFill>
              <a:srgbClr val="9999CC"/>
            </a:solidFill>
            <a:round/>
          </a:ln>
        </p:spPr>
        <p:txBody>
          <a:bodyPr wrap="none" anchor="ctr"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endParaRPr lang="ja-JP" altLang="en-US"/>
          </a:p>
        </p:txBody>
      </p:sp>
      <p:sp>
        <p:nvSpPr>
          <p:cNvPr id="2059" name="Text Box 10">
            <a:extLst>
              <a:ext uri="{FF2B5EF4-FFF2-40B4-BE49-F238E27FC236}">
                <a16:creationId xmlns:a16="http://schemas.microsoft.com/office/drawing/2014/main" id="{E69C78A4-46C4-40F0-A0AF-EDDDB3552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1888" y="7342188"/>
            <a:ext cx="6403975" cy="217487"/>
          </a:xfrm>
          <a:prstGeom prst="rect">
            <a:avLst/>
          </a:prstGeom>
          <a:noFill/>
          <a:ln>
            <a:noFill/>
          </a:ln>
        </p:spPr>
        <p:txBody>
          <a:bodyPr wrap="none" lIns="89990" tIns="44995" rIns="89990" bIns="44995"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itchFamily="50" charset="-128"/>
              </a:defRPr>
            </a:lvl1pPr>
            <a:lvl2pPr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itchFamily="50" charset="-128"/>
              </a:defRPr>
            </a:lvl2pPr>
            <a:lvl3pPr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itchFamily="50" charset="-128"/>
              </a:defRPr>
            </a:lvl3pPr>
            <a:lvl4pPr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itchFamily="50" charset="-128"/>
              </a:defRPr>
            </a:lvl4pPr>
            <a:lvl5pPr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itchFamily="50" charset="-128"/>
              </a:defRPr>
            </a:lvl5pPr>
            <a:lvl6pPr marL="1536700" indent="-215900" defTabSz="44894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itchFamily="50" charset="-128"/>
              </a:defRPr>
            </a:lvl6pPr>
            <a:lvl7pPr marL="1993900" indent="-215900" defTabSz="44894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itchFamily="50" charset="-128"/>
              </a:defRPr>
            </a:lvl7pPr>
            <a:lvl8pPr marL="2451100" indent="-215900" defTabSz="44894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itchFamily="50" charset="-128"/>
              </a:defRPr>
            </a:lvl8pPr>
            <a:lvl9pPr marL="2908300" indent="-215900" defTabSz="44894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itchFamily="50" charset="-128"/>
              </a:defRPr>
            </a:lvl9pPr>
          </a:lstStyle>
          <a:p>
            <a:pPr defTabSz="448945" eaLnBrk="1" hangingPunct="1">
              <a:buFont typeface="Arial" panose="020B0604020202020204" pitchFamily="34" charset="0"/>
              <a:buNone/>
              <a:defRPr/>
            </a:pPr>
            <a:r>
              <a:rPr lang="en-US" altLang="ja-JP" sz="900">
                <a:solidFill>
                  <a:srgbClr val="E6E6E6"/>
                </a:solidFill>
                <a:latin typeface="ArialMT" pitchFamily="32" charset="0"/>
                <a:sym typeface="+mn-ea"/>
              </a:rPr>
              <a:t>Faculty of Engineering the Department of Information Science &amp; Intelligent Systems Tokushima University, Ren Lab</a:t>
            </a:r>
          </a:p>
        </p:txBody>
      </p:sp>
      <p:sp>
        <p:nvSpPr>
          <p:cNvPr id="2060" name="AutoShape 11">
            <a:extLst>
              <a:ext uri="{FF2B5EF4-FFF2-40B4-BE49-F238E27FC236}">
                <a16:creationId xmlns:a16="http://schemas.microsoft.com/office/drawing/2014/main" id="{C21D4CEA-72C7-465F-8E08-A272A225C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080625" cy="539750"/>
          </a:xfrm>
          <a:prstGeom prst="roundRect">
            <a:avLst>
              <a:gd name="adj" fmla="val 292"/>
            </a:avLst>
          </a:prstGeom>
          <a:solidFill>
            <a:srgbClr val="47B8B8"/>
          </a:solidFill>
          <a:ln w="9525">
            <a:solidFill>
              <a:srgbClr val="47B8B8"/>
            </a:solidFill>
            <a:round/>
          </a:ln>
        </p:spPr>
        <p:txBody>
          <a:bodyPr wrap="none" anchor="ctr"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endParaRPr lang="ja-JP" altLang="en-US"/>
          </a:p>
        </p:txBody>
      </p:sp>
      <p:sp>
        <p:nvSpPr>
          <p:cNvPr id="2061" name="AutoShape 12">
            <a:extLst>
              <a:ext uri="{FF2B5EF4-FFF2-40B4-BE49-F238E27FC236}">
                <a16:creationId xmlns:a16="http://schemas.microsoft.com/office/drawing/2014/main" id="{185DEAED-072C-4269-BA95-DC5A179E62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080625" cy="468313"/>
          </a:xfrm>
          <a:prstGeom prst="roundRect">
            <a:avLst>
              <a:gd name="adj" fmla="val 338"/>
            </a:avLst>
          </a:prstGeom>
          <a:solidFill>
            <a:srgbClr val="4C4C4C"/>
          </a:solidFill>
          <a:ln w="9525">
            <a:solidFill>
              <a:srgbClr val="333333"/>
            </a:solidFill>
            <a:round/>
          </a:ln>
        </p:spPr>
        <p:txBody>
          <a:bodyPr wrap="none" anchor="ctr"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endParaRPr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52" r:id="rId2"/>
    <p:sldLayoutId id="2147483953" r:id="rId3"/>
    <p:sldLayoutId id="2147483954" r:id="rId4"/>
    <p:sldLayoutId id="2147483955" r:id="rId5"/>
    <p:sldLayoutId id="2147483956" r:id="rId6"/>
    <p:sldLayoutId id="2147483957" r:id="rId7"/>
    <p:sldLayoutId id="2147483958" r:id="rId8"/>
    <p:sldLayoutId id="2147483959" r:id="rId9"/>
    <p:sldLayoutId id="2147483960" r:id="rId10"/>
    <p:sldLayoutId id="2147483961" r:id="rId11"/>
  </p:sldLayoutIdLst>
  <p:txStyles>
    <p:titleStyle>
      <a:lvl1pPr algn="l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SzPct val="45000"/>
        <a:buFont typeface="Wingdings" panose="05000000000000000000" pitchFamily="2" charset="2"/>
        <a:defRPr sz="4400" kern="1200">
          <a:solidFill>
            <a:srgbClr val="000000"/>
          </a:solidFill>
          <a:latin typeface="+mj-lt"/>
          <a:ea typeface="MS PGothic" panose="020B0600070205080204" pitchFamily="34" charset="-128"/>
          <a:cs typeface="+mj-cs"/>
        </a:defRPr>
      </a:lvl1pPr>
      <a:lvl2pPr algn="l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SzPct val="45000"/>
        <a:buFont typeface="Wingdings" panose="05000000000000000000" pitchFamily="2" charset="2"/>
        <a:defRPr sz="4400">
          <a:solidFill>
            <a:srgbClr val="000000"/>
          </a:solidFill>
          <a:latin typeface="Arial" panose="020B0604020202020204" pitchFamily="34" charset="0"/>
          <a:ea typeface="MS PGothic" panose="020B0600070205080204" pitchFamily="34" charset="-128"/>
        </a:defRPr>
      </a:lvl2pPr>
      <a:lvl3pPr algn="l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SzPct val="45000"/>
        <a:buFont typeface="Wingdings" panose="05000000000000000000" pitchFamily="2" charset="2"/>
        <a:defRPr sz="4400">
          <a:solidFill>
            <a:srgbClr val="000000"/>
          </a:solidFill>
          <a:latin typeface="Arial" panose="020B0604020202020204" pitchFamily="34" charset="0"/>
          <a:ea typeface="MS PGothic" panose="020B0600070205080204" pitchFamily="34" charset="-128"/>
        </a:defRPr>
      </a:lvl3pPr>
      <a:lvl4pPr algn="l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SzPct val="45000"/>
        <a:buFont typeface="Wingdings" panose="05000000000000000000" pitchFamily="2" charset="2"/>
        <a:defRPr sz="4400">
          <a:solidFill>
            <a:srgbClr val="000000"/>
          </a:solidFill>
          <a:latin typeface="Arial" panose="020B0604020202020204" pitchFamily="34" charset="0"/>
          <a:ea typeface="MS PGothic" panose="020B0600070205080204" pitchFamily="34" charset="-128"/>
        </a:defRPr>
      </a:lvl4pPr>
      <a:lvl5pPr algn="l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SzPct val="45000"/>
        <a:buFont typeface="Wingdings" panose="05000000000000000000" pitchFamily="2" charset="2"/>
        <a:defRPr sz="4400">
          <a:solidFill>
            <a:srgbClr val="000000"/>
          </a:solidFill>
          <a:latin typeface="Arial" panose="020B0604020202020204" pitchFamily="34" charset="0"/>
          <a:ea typeface="MS PGothic" panose="020B0600070205080204" pitchFamily="34" charset="-128"/>
        </a:defRPr>
      </a:lvl5pPr>
      <a:lvl6pPr marL="1393825" indent="-195580" algn="l" defTabSz="407035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anose="05000000000000000000" pitchFamily="2" charset="2"/>
        <a:defRPr kumimoji="1" sz="3990">
          <a:solidFill>
            <a:srgbClr val="000000"/>
          </a:solidFill>
          <a:latin typeface="Arial" panose="020B0604020202020204" pitchFamily="34" charset="0"/>
          <a:ea typeface="ＭＳ Ｐゴシック" pitchFamily="50" charset="-128"/>
        </a:defRPr>
      </a:lvl6pPr>
      <a:lvl7pPr marL="1808480" indent="-195580" algn="l" defTabSz="407035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anose="05000000000000000000" pitchFamily="2" charset="2"/>
        <a:defRPr kumimoji="1" sz="3990">
          <a:solidFill>
            <a:srgbClr val="000000"/>
          </a:solidFill>
          <a:latin typeface="Arial" panose="020B0604020202020204" pitchFamily="34" charset="0"/>
          <a:ea typeface="ＭＳ Ｐゴシック" pitchFamily="50" charset="-128"/>
        </a:defRPr>
      </a:lvl7pPr>
      <a:lvl8pPr marL="2223135" indent="-195580" algn="l" defTabSz="407035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anose="05000000000000000000" pitchFamily="2" charset="2"/>
        <a:defRPr kumimoji="1" sz="3990">
          <a:solidFill>
            <a:srgbClr val="000000"/>
          </a:solidFill>
          <a:latin typeface="Arial" panose="020B0604020202020204" pitchFamily="34" charset="0"/>
          <a:ea typeface="ＭＳ Ｐゴシック" pitchFamily="50" charset="-128"/>
        </a:defRPr>
      </a:lvl8pPr>
      <a:lvl9pPr marL="2638425" indent="-195580" algn="l" defTabSz="407035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anose="05000000000000000000" pitchFamily="2" charset="2"/>
        <a:defRPr kumimoji="1" sz="3990">
          <a:solidFill>
            <a:srgbClr val="000000"/>
          </a:solidFill>
          <a:latin typeface="Arial" panose="020B0604020202020204" pitchFamily="34" charset="0"/>
          <a:ea typeface="ＭＳ Ｐゴシック" pitchFamily="50" charset="-128"/>
        </a:defRPr>
      </a:lvl9pPr>
    </p:titleStyle>
    <p:bodyStyle>
      <a:lvl1pPr marL="431800" indent="-323850" algn="l" defTabSz="449263" rtl="0" eaLnBrk="0" fontAlgn="base" hangingPunct="0">
        <a:lnSpc>
          <a:spcPct val="79000"/>
        </a:lnSpc>
        <a:spcBef>
          <a:spcPct val="0"/>
        </a:spcBef>
        <a:spcAft>
          <a:spcPts val="525"/>
        </a:spcAft>
        <a:buSzPct val="45000"/>
        <a:buFont typeface="Wingdings" panose="05000000000000000000" pitchFamily="2" charset="2"/>
        <a:defRPr sz="2000" kern="1200">
          <a:solidFill>
            <a:srgbClr val="000000"/>
          </a:solidFill>
          <a:latin typeface="+mn-lt"/>
          <a:ea typeface="MS PGothic" panose="020B0600070205080204" pitchFamily="34" charset="-128"/>
          <a:cs typeface="+mn-cs"/>
        </a:defRPr>
      </a:lvl1pPr>
      <a:lvl2pPr marL="863600" indent="-287338" algn="l" defTabSz="449263" rtl="0" eaLnBrk="0" fontAlgn="base" hangingPunct="0">
        <a:lnSpc>
          <a:spcPct val="79000"/>
        </a:lnSpc>
        <a:spcBef>
          <a:spcPct val="0"/>
        </a:spcBef>
        <a:spcAft>
          <a:spcPts val="1025"/>
        </a:spcAft>
        <a:buSzPct val="75000"/>
        <a:buFont typeface="Symbol" panose="05050102010706020507" pitchFamily="18" charset="2"/>
        <a:defRPr sz="2800" kern="1200">
          <a:solidFill>
            <a:srgbClr val="000000"/>
          </a:solidFill>
          <a:latin typeface="+mn-lt"/>
          <a:ea typeface="MS PGothic" panose="020B0600070205080204" pitchFamily="34" charset="-128"/>
          <a:cs typeface="+mn-cs"/>
        </a:defRPr>
      </a:lvl2pPr>
      <a:lvl3pPr marL="1295400" indent="-215900" algn="l" defTabSz="449263" rtl="0" eaLnBrk="0" fontAlgn="base" hangingPunct="0">
        <a:lnSpc>
          <a:spcPct val="79000"/>
        </a:lnSpc>
        <a:spcBef>
          <a:spcPct val="0"/>
        </a:spcBef>
        <a:spcAft>
          <a:spcPts val="775"/>
        </a:spcAft>
        <a:buSzPct val="45000"/>
        <a:buFont typeface="Wingdings" panose="05000000000000000000" pitchFamily="2" charset="2"/>
        <a:defRPr sz="2400" kern="1200">
          <a:solidFill>
            <a:srgbClr val="000000"/>
          </a:solidFill>
          <a:latin typeface="+mn-lt"/>
          <a:ea typeface="MS PGothic" panose="020B0600070205080204" pitchFamily="34" charset="-128"/>
          <a:cs typeface="+mn-cs"/>
        </a:defRPr>
      </a:lvl3pPr>
      <a:lvl4pPr marL="1727200" indent="-215900" algn="l" defTabSz="449263" rtl="0" eaLnBrk="0" fontAlgn="base" hangingPunct="0">
        <a:lnSpc>
          <a:spcPct val="79000"/>
        </a:lnSpc>
        <a:spcBef>
          <a:spcPct val="0"/>
        </a:spcBef>
        <a:spcAft>
          <a:spcPts val="525"/>
        </a:spcAft>
        <a:buSzPct val="75000"/>
        <a:buFont typeface="Symbol" panose="05050102010706020507" pitchFamily="18" charset="2"/>
        <a:defRPr sz="2000" kern="1200">
          <a:solidFill>
            <a:srgbClr val="000000"/>
          </a:solidFill>
          <a:latin typeface="+mn-lt"/>
          <a:ea typeface="MS PGothic" panose="020B0600070205080204" pitchFamily="34" charset="-128"/>
          <a:cs typeface="+mn-cs"/>
        </a:defRPr>
      </a:lvl4pPr>
      <a:lvl5pPr marL="2159000" indent="-215900" algn="l" defTabSz="449263" rtl="0" eaLnBrk="0" fontAlgn="base" hangingPunct="0">
        <a:lnSpc>
          <a:spcPct val="79000"/>
        </a:lnSpc>
        <a:spcBef>
          <a:spcPct val="0"/>
        </a:spcBef>
        <a:spcAft>
          <a:spcPts val="263"/>
        </a:spcAft>
        <a:buSzPct val="45000"/>
        <a:buFont typeface="Wingdings" panose="05000000000000000000" pitchFamily="2" charset="2"/>
        <a:defRPr sz="2000" kern="1200">
          <a:solidFill>
            <a:srgbClr val="000000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4E5EA4D3-7260-4319-A189-D404B9795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8463" y="6516688"/>
            <a:ext cx="890587" cy="787400"/>
          </a:xfrm>
          <a:prstGeom prst="rect">
            <a:avLst/>
          </a:prstGeom>
          <a:blipFill dpi="0" rotWithShape="0">
            <a:blip r:embed="rId14"/>
            <a:srcRect/>
            <a:stretch>
              <a:fillRect/>
            </a:stretch>
          </a:blipFill>
          <a:ln>
            <a:noFill/>
          </a:ln>
        </p:spPr>
        <p:txBody>
          <a:bodyPr lIns="89991" tIns="44996" rIns="89991" bIns="44996" anchor="ctr" anchorCtr="1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>
              <a:lnSpc>
                <a:spcPct val="93000"/>
              </a:lnSpc>
              <a:buSzPct val="45000"/>
              <a:buFont typeface="Wingdings" panose="05000000000000000000" pitchFamily="2" charset="2"/>
              <a:buNone/>
              <a:defRPr/>
            </a:pPr>
            <a:fld id="{098E91EA-4D9C-441B-BC7E-DE62867079C5}" type="slidenum">
              <a:rPr lang="en-US" altLang="ja-JP" smtClean="0">
                <a:sym typeface="MS PGothic" panose="020B0600070205080204" pitchFamily="34" charset="-128"/>
              </a:rPr>
              <a:pPr algn="ctr" eaLnBrk="1">
                <a:lnSpc>
                  <a:spcPct val="93000"/>
                </a:lnSpc>
                <a:buSzPct val="45000"/>
                <a:buFont typeface="Wingdings" panose="05000000000000000000" pitchFamily="2" charset="2"/>
                <a:buNone/>
                <a:defRPr/>
              </a:pPr>
              <a:t>‹#›</a:t>
            </a:fld>
            <a:endParaRPr lang="en-US" altLang="ja-JP">
              <a:sym typeface="MS PGothic" panose="020B0600070205080204" pitchFamily="34" charset="-128"/>
            </a:endParaRPr>
          </a:p>
        </p:txBody>
      </p:sp>
      <p:sp>
        <p:nvSpPr>
          <p:cNvPr id="2051" name="AutoShape 3">
            <a:extLst>
              <a:ext uri="{FF2B5EF4-FFF2-40B4-BE49-F238E27FC236}">
                <a16:creationId xmlns:a16="http://schemas.microsoft.com/office/drawing/2014/main" id="{D2BFCCBB-E6D1-4DDE-AE00-E6006D7954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272338"/>
            <a:ext cx="10080625" cy="287337"/>
          </a:xfrm>
          <a:prstGeom prst="roundRect">
            <a:avLst>
              <a:gd name="adj" fmla="val 556"/>
            </a:avLst>
          </a:prstGeom>
          <a:solidFill>
            <a:srgbClr val="9999CC"/>
          </a:solidFill>
          <a:ln w="9525">
            <a:solidFill>
              <a:srgbClr val="9999CC"/>
            </a:solidFill>
            <a:round/>
          </a:ln>
        </p:spPr>
        <p:txBody>
          <a:bodyPr wrap="none" lIns="91430" tIns="45716" rIns="91430" bIns="45716" anchor="ctr"/>
          <a:lstStyle>
            <a:lvl1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>
              <a:lnSpc>
                <a:spcPct val="93000"/>
              </a:lnSpc>
              <a:buSzPct val="45000"/>
              <a:buFont typeface="Wingdings" panose="05000000000000000000" pitchFamily="2" charset="2"/>
              <a:buNone/>
              <a:defRPr/>
            </a:pPr>
            <a:endParaRPr lang="ja-JP" altLang="en-US"/>
          </a:p>
        </p:txBody>
      </p:sp>
      <p:sp>
        <p:nvSpPr>
          <p:cNvPr id="2052" name="AutoShape 4">
            <a:extLst>
              <a:ext uri="{FF2B5EF4-FFF2-40B4-BE49-F238E27FC236}">
                <a16:creationId xmlns:a16="http://schemas.microsoft.com/office/drawing/2014/main" id="{366F0A48-F9AB-41D7-B2F5-BDB0FB896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080625" cy="1079500"/>
          </a:xfrm>
          <a:prstGeom prst="roundRect">
            <a:avLst>
              <a:gd name="adj" fmla="val 144"/>
            </a:avLst>
          </a:prstGeom>
          <a:solidFill>
            <a:srgbClr val="47B8B8"/>
          </a:solidFill>
          <a:ln w="9525">
            <a:solidFill>
              <a:srgbClr val="47B8B8"/>
            </a:solidFill>
            <a:round/>
          </a:ln>
        </p:spPr>
        <p:txBody>
          <a:bodyPr wrap="none" lIns="91430" tIns="45716" rIns="91430" bIns="45716" anchor="ctr"/>
          <a:lstStyle>
            <a:lvl1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>
              <a:lnSpc>
                <a:spcPct val="93000"/>
              </a:lnSpc>
              <a:buSzPct val="45000"/>
              <a:buFont typeface="Wingdings" panose="05000000000000000000" pitchFamily="2" charset="2"/>
              <a:buNone/>
              <a:defRPr/>
            </a:pPr>
            <a:endParaRPr lang="ja-JP" altLang="en-US"/>
          </a:p>
        </p:txBody>
      </p:sp>
      <p:sp>
        <p:nvSpPr>
          <p:cNvPr id="2053" name="AutoShape 5">
            <a:extLst>
              <a:ext uri="{FF2B5EF4-FFF2-40B4-BE49-F238E27FC236}">
                <a16:creationId xmlns:a16="http://schemas.microsoft.com/office/drawing/2014/main" id="{427B138D-7855-48AD-875B-D620E2FCC1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080625" cy="1008063"/>
          </a:xfrm>
          <a:prstGeom prst="roundRect">
            <a:avLst>
              <a:gd name="adj" fmla="val 157"/>
            </a:avLst>
          </a:prstGeom>
          <a:solidFill>
            <a:srgbClr val="4C4C4C"/>
          </a:solidFill>
          <a:ln w="9525">
            <a:solidFill>
              <a:srgbClr val="4C4C4C"/>
            </a:solidFill>
            <a:round/>
          </a:ln>
        </p:spPr>
        <p:txBody>
          <a:bodyPr wrap="none" lIns="91430" tIns="45716" rIns="91430" bIns="45716" anchor="ctr"/>
          <a:lstStyle>
            <a:lvl1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>
              <a:lnSpc>
                <a:spcPct val="93000"/>
              </a:lnSpc>
              <a:buSzPct val="45000"/>
              <a:buFont typeface="Wingdings" panose="05000000000000000000" pitchFamily="2" charset="2"/>
              <a:buNone/>
              <a:defRPr/>
            </a:pPr>
            <a:endParaRPr lang="ja-JP" altLang="en-US"/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8650DA96-BDA0-4FA1-B934-F03CF44D63A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154113" y="180975"/>
            <a:ext cx="8493125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GB"/>
              <a:t>タイトルテキストの書式を編集するにはクリックします。</a:t>
            </a:r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C0E2FB91-45FD-41AB-A4DA-013569D9CF8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504825" y="1768475"/>
            <a:ext cx="9067800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GB"/>
              <a:t>アウトラインテキストの書式を編集するにはクリックします。</a:t>
            </a:r>
          </a:p>
          <a:p>
            <a:pPr lvl="1"/>
            <a:r>
              <a:rPr lang="en-GB" altLang="ja-JP"/>
              <a:t>2</a:t>
            </a:r>
            <a:r>
              <a:rPr lang="ja-JP" altLang="en-GB"/>
              <a:t>レベル目のアウトライン</a:t>
            </a:r>
          </a:p>
          <a:p>
            <a:pPr lvl="2"/>
            <a:r>
              <a:rPr lang="en-GB" altLang="ja-JP"/>
              <a:t>3</a:t>
            </a:r>
            <a:r>
              <a:rPr lang="ja-JP" altLang="en-GB"/>
              <a:t>レベル目のアウトライン</a:t>
            </a:r>
          </a:p>
          <a:p>
            <a:pPr lvl="3"/>
            <a:r>
              <a:rPr lang="en-GB" altLang="ja-JP"/>
              <a:t>4</a:t>
            </a:r>
            <a:r>
              <a:rPr lang="ja-JP" altLang="en-GB"/>
              <a:t>レベル目のアウトライン</a:t>
            </a:r>
          </a:p>
          <a:p>
            <a:pPr lvl="4"/>
            <a:r>
              <a:rPr lang="en-GB" altLang="ja-JP"/>
              <a:t>5</a:t>
            </a:r>
            <a:r>
              <a:rPr lang="ja-JP" altLang="en-GB"/>
              <a:t>レベル目のアウトライン</a:t>
            </a:r>
          </a:p>
          <a:p>
            <a:pPr lvl="4"/>
            <a:r>
              <a:rPr lang="en-GB" altLang="ja-JP"/>
              <a:t>6</a:t>
            </a:r>
            <a:r>
              <a:rPr lang="ja-JP" altLang="en-GB"/>
              <a:t>レベル目のアウトライン</a:t>
            </a:r>
          </a:p>
          <a:p>
            <a:pPr lvl="4"/>
            <a:r>
              <a:rPr lang="en-GB" altLang="ja-JP"/>
              <a:t>7</a:t>
            </a:r>
            <a:r>
              <a:rPr lang="ja-JP" altLang="en-GB"/>
              <a:t>レベル目のアウトライン</a:t>
            </a:r>
          </a:p>
          <a:p>
            <a:pPr lvl="4"/>
            <a:r>
              <a:rPr lang="en-GB" altLang="ja-JP"/>
              <a:t>8</a:t>
            </a:r>
            <a:r>
              <a:rPr lang="ja-JP" altLang="en-GB"/>
              <a:t>レベル目のアウトライン</a:t>
            </a:r>
          </a:p>
          <a:p>
            <a:pPr lvl="4"/>
            <a:r>
              <a:rPr lang="en-GB" altLang="ja-JP"/>
              <a:t>9</a:t>
            </a:r>
            <a:r>
              <a:rPr lang="ja-JP" altLang="en-GB"/>
              <a:t>レベル目のアウトライン</a:t>
            </a:r>
          </a:p>
        </p:txBody>
      </p:sp>
      <p:sp>
        <p:nvSpPr>
          <p:cNvPr id="2056" name="Rectangle 8">
            <a:extLst>
              <a:ext uri="{FF2B5EF4-FFF2-40B4-BE49-F238E27FC236}">
                <a16:creationId xmlns:a16="http://schemas.microsoft.com/office/drawing/2014/main" id="{716D4DC7-AFF4-41B9-B424-961BF0BD7A8D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171450" y="7559675"/>
            <a:ext cx="2346325" cy="5191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/>
          <a:lstStyle>
            <a:lvl1pPr defTabSz="448945" eaLnBrk="1" hangingPunct="1">
              <a:lnSpc>
                <a:spcPct val="95000"/>
              </a:lnSpc>
              <a:buSzPct val="45000"/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57" name="Rectangle 9">
            <a:extLst>
              <a:ext uri="{FF2B5EF4-FFF2-40B4-BE49-F238E27FC236}">
                <a16:creationId xmlns:a16="http://schemas.microsoft.com/office/drawing/2014/main" id="{14DD0A63-538D-4FC4-AD14-C05CE4B440FA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465513" y="7559675"/>
            <a:ext cx="3194050" cy="5191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/>
          <a:lstStyle>
            <a:lvl1pPr algn="ctr" defTabSz="448945" eaLnBrk="1" hangingPunct="1">
              <a:lnSpc>
                <a:spcPct val="95000"/>
              </a:lnSpc>
              <a:buSzPct val="45000"/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58" name="Text Box 10">
            <a:extLst>
              <a:ext uri="{FF2B5EF4-FFF2-40B4-BE49-F238E27FC236}">
                <a16:creationId xmlns:a16="http://schemas.microsoft.com/office/drawing/2014/main" id="{502719CC-0913-44C2-A7D9-A89630B5F5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3325" y="7343775"/>
            <a:ext cx="6842125" cy="539750"/>
          </a:xfrm>
          <a:prstGeom prst="rect">
            <a:avLst/>
          </a:prstGeom>
          <a:noFill/>
          <a:ln>
            <a:noFill/>
          </a:ln>
        </p:spPr>
        <p:txBody>
          <a:bodyPr lIns="89991" tIns="44996" rIns="89991" bIns="44996"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itchFamily="50" charset="-128"/>
              </a:defRPr>
            </a:lvl1pPr>
            <a:lvl2pPr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itchFamily="50" charset="-128"/>
              </a:defRPr>
            </a:lvl2pPr>
            <a:lvl3pPr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itchFamily="50" charset="-128"/>
              </a:defRPr>
            </a:lvl3pPr>
            <a:lvl4pPr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itchFamily="50" charset="-128"/>
              </a:defRPr>
            </a:lvl4pPr>
            <a:lvl5pPr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itchFamily="50" charset="-128"/>
              </a:defRPr>
            </a:lvl5pPr>
            <a:lvl6pPr marL="1536700" indent="-215900" defTabSz="44894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itchFamily="50" charset="-128"/>
              </a:defRPr>
            </a:lvl6pPr>
            <a:lvl7pPr marL="1993900" indent="-215900" defTabSz="44894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itchFamily="50" charset="-128"/>
              </a:defRPr>
            </a:lvl7pPr>
            <a:lvl8pPr marL="2451100" indent="-215900" defTabSz="44894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itchFamily="50" charset="-128"/>
              </a:defRPr>
            </a:lvl8pPr>
            <a:lvl9pPr marL="2908300" indent="-215900" defTabSz="44894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itchFamily="50" charset="-128"/>
              </a:defRPr>
            </a:lvl9pPr>
          </a:lstStyle>
          <a:p>
            <a:pPr defTabSz="448945" eaLnBrk="1">
              <a:lnSpc>
                <a:spcPct val="93000"/>
              </a:lnSpc>
              <a:buSzPct val="45000"/>
              <a:buFont typeface="Wingdings" panose="05000000000000000000" pitchFamily="2" charset="2"/>
              <a:buNone/>
              <a:defRPr/>
            </a:pPr>
            <a:r>
              <a:rPr lang="en-US" altLang="ja-JP" sz="900">
                <a:solidFill>
                  <a:srgbClr val="E6E6E6"/>
                </a:solidFill>
                <a:latin typeface="ArialMT" pitchFamily="32" charset="0"/>
                <a:sym typeface="+mn-ea"/>
              </a:rPr>
              <a:t>Faculty of Engineering the Department of Information Science &amp; Intelligent Systems The University of Tokushima, Ren Lab</a:t>
            </a:r>
          </a:p>
        </p:txBody>
      </p:sp>
      <p:sp>
        <p:nvSpPr>
          <p:cNvPr id="2059" name="AutoShape 11">
            <a:extLst>
              <a:ext uri="{FF2B5EF4-FFF2-40B4-BE49-F238E27FC236}">
                <a16:creationId xmlns:a16="http://schemas.microsoft.com/office/drawing/2014/main" id="{F8951A26-5135-4CF4-BDBD-1CC03C75A3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343775"/>
            <a:ext cx="10080625" cy="215900"/>
          </a:xfrm>
          <a:prstGeom prst="roundRect">
            <a:avLst>
              <a:gd name="adj" fmla="val 731"/>
            </a:avLst>
          </a:prstGeom>
          <a:solidFill>
            <a:srgbClr val="4C4C4C"/>
          </a:solidFill>
          <a:ln w="9525">
            <a:solidFill>
              <a:srgbClr val="4C4C4C"/>
            </a:solidFill>
            <a:round/>
          </a:ln>
        </p:spPr>
        <p:txBody>
          <a:bodyPr wrap="none" lIns="91430" tIns="45716" rIns="91430" bIns="45716" anchor="ctr"/>
          <a:lstStyle>
            <a:lvl1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>
              <a:lnSpc>
                <a:spcPct val="93000"/>
              </a:lnSpc>
              <a:buSzPct val="45000"/>
              <a:buFont typeface="Wingdings" panose="05000000000000000000" pitchFamily="2" charset="2"/>
              <a:buNone/>
              <a:defRPr/>
            </a:pPr>
            <a:endParaRPr lang="ja-JP" altLang="en-US"/>
          </a:p>
        </p:txBody>
      </p:sp>
      <p:sp>
        <p:nvSpPr>
          <p:cNvPr id="2060" name="AutoShape 12">
            <a:extLst>
              <a:ext uri="{FF2B5EF4-FFF2-40B4-BE49-F238E27FC236}">
                <a16:creationId xmlns:a16="http://schemas.microsoft.com/office/drawing/2014/main" id="{6FB5767E-F48F-49C3-8BF8-26D8A3D2CD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975" y="0"/>
            <a:ext cx="898525" cy="900113"/>
          </a:xfrm>
          <a:prstGeom prst="roundRect">
            <a:avLst>
              <a:gd name="adj" fmla="val 176"/>
            </a:avLst>
          </a:prstGeom>
          <a:solidFill>
            <a:srgbClr val="FF9966"/>
          </a:solidFill>
          <a:ln w="9525">
            <a:solidFill>
              <a:srgbClr val="FF9966"/>
            </a:solidFill>
            <a:round/>
          </a:ln>
        </p:spPr>
        <p:txBody>
          <a:bodyPr lIns="0" tIns="0" rIns="0" bIns="0" anchor="ctr" anchorCtr="1"/>
          <a:lstStyle>
            <a:lvl1pPr defTabSz="447675"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itchFamily="50" charset="-128"/>
              </a:defRPr>
            </a:lvl1pPr>
            <a:lvl2pPr defTabSz="447675"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itchFamily="50" charset="-128"/>
              </a:defRPr>
            </a:lvl2pPr>
            <a:lvl3pPr defTabSz="447675"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itchFamily="50" charset="-128"/>
              </a:defRPr>
            </a:lvl3pPr>
            <a:lvl4pPr defTabSz="447675"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itchFamily="50" charset="-128"/>
              </a:defRPr>
            </a:lvl4pPr>
            <a:lvl5pPr defTabSz="447675"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itchFamily="50" charset="-128"/>
              </a:defRPr>
            </a:lvl5pPr>
            <a:lvl6pPr marL="15367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itchFamily="50" charset="-128"/>
              </a:defRPr>
            </a:lvl6pPr>
            <a:lvl7pPr marL="19939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itchFamily="50" charset="-128"/>
              </a:defRPr>
            </a:lvl7pPr>
            <a:lvl8pPr marL="24511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itchFamily="50" charset="-128"/>
              </a:defRPr>
            </a:lvl8pPr>
            <a:lvl9pPr marL="29083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itchFamily="50" charset="-128"/>
              </a:defRPr>
            </a:lvl9pPr>
          </a:lstStyle>
          <a:p>
            <a:pPr algn="ctr" eaLnBrk="1">
              <a:lnSpc>
                <a:spcPct val="83000"/>
              </a:lnSpc>
              <a:buSzPct val="45000"/>
              <a:buFont typeface="Wingdings" panose="05000000000000000000" pitchFamily="2" charset="2"/>
              <a:buNone/>
              <a:defRPr/>
            </a:pPr>
            <a:r>
              <a:rPr lang="en-US" altLang="ja-JP" sz="2600">
                <a:solidFill>
                  <a:srgbClr val="FFCC99"/>
                </a:solidFill>
                <a:latin typeface="MS Mincho" pitchFamily="17" charset="-128"/>
                <a:ea typeface="MS PMincho" pitchFamily="18" charset="-128"/>
                <a:sym typeface="ＭＳ Ｐゴシック" pitchFamily="50" charset="-128"/>
              </a:rPr>
              <a:t>Ren</a:t>
            </a:r>
          </a:p>
          <a:p>
            <a:pPr algn="ctr" eaLnBrk="1">
              <a:lnSpc>
                <a:spcPct val="83000"/>
              </a:lnSpc>
              <a:buSzPct val="45000"/>
              <a:buFont typeface="Wingdings" panose="05000000000000000000" pitchFamily="2" charset="2"/>
              <a:buNone/>
              <a:defRPr/>
            </a:pPr>
            <a:r>
              <a:rPr lang="en-US" altLang="ja-JP" sz="2600">
                <a:solidFill>
                  <a:srgbClr val="FFCC99"/>
                </a:solidFill>
                <a:latin typeface="MS Mincho" pitchFamily="17" charset="-128"/>
                <a:ea typeface="MS PMincho" pitchFamily="18" charset="-128"/>
                <a:sym typeface="ＭＳ Ｐゴシック" pitchFamily="50" charset="-128"/>
              </a:rPr>
              <a:t>Lab</a:t>
            </a:r>
          </a:p>
        </p:txBody>
      </p:sp>
      <p:sp>
        <p:nvSpPr>
          <p:cNvPr id="2061" name="AutoShape 13">
            <a:extLst>
              <a:ext uri="{FF2B5EF4-FFF2-40B4-BE49-F238E27FC236}">
                <a16:creationId xmlns:a16="http://schemas.microsoft.com/office/drawing/2014/main" id="{06CA8339-5BFC-452E-8B65-02F97F221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975" y="865188"/>
            <a:ext cx="538163" cy="358775"/>
          </a:xfrm>
          <a:prstGeom prst="roundRect">
            <a:avLst>
              <a:gd name="adj" fmla="val 440"/>
            </a:avLst>
          </a:prstGeom>
          <a:solidFill>
            <a:srgbClr val="FF9966"/>
          </a:solidFill>
          <a:ln w="9525">
            <a:solidFill>
              <a:srgbClr val="FF9966"/>
            </a:solidFill>
            <a:round/>
          </a:ln>
        </p:spPr>
        <p:txBody>
          <a:bodyPr wrap="none" lIns="91430" tIns="45716" rIns="91430" bIns="45716" anchor="ctr"/>
          <a:lstStyle>
            <a:lvl1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>
              <a:lnSpc>
                <a:spcPct val="93000"/>
              </a:lnSpc>
              <a:buSzPct val="45000"/>
              <a:buFont typeface="Wingdings" panose="05000000000000000000" pitchFamily="2" charset="2"/>
              <a:buNone/>
              <a:defRPr/>
            </a:pPr>
            <a:endParaRPr lang="ja-JP" altLang="en-US"/>
          </a:p>
        </p:txBody>
      </p:sp>
      <p:sp>
        <p:nvSpPr>
          <p:cNvPr id="3086" name="AutoShape 14">
            <a:extLst>
              <a:ext uri="{FF2B5EF4-FFF2-40B4-BE49-F238E27FC236}">
                <a16:creationId xmlns:a16="http://schemas.microsoft.com/office/drawing/2014/main" id="{01E79BF2-47FE-44AD-9D28-3BDB2FDF3AA6}"/>
              </a:ext>
            </a:extLst>
          </p:cNvPr>
          <p:cNvSpPr>
            <a:spLocks noChangeArrowheads="1"/>
          </p:cNvSpPr>
          <p:nvPr/>
        </p:nvSpPr>
        <p:spPr bwMode="auto">
          <a:xfrm rot="120000" flipV="1">
            <a:off x="714375" y="869950"/>
            <a:ext cx="365125" cy="365125"/>
          </a:xfrm>
          <a:prstGeom prst="rtTriangle">
            <a:avLst/>
          </a:prstGeom>
          <a:solidFill>
            <a:srgbClr val="FFCC99"/>
          </a:solidFill>
          <a:ln w="9525">
            <a:solidFill>
              <a:srgbClr val="FFCC99"/>
            </a:solidFill>
            <a:miter lim="800000"/>
            <a:headEnd/>
            <a:tailEnd/>
          </a:ln>
        </p:spPr>
        <p:txBody>
          <a:bodyPr rot="10800000" wrap="none" lIns="91430" tIns="45716" rIns="91430" bIns="45716" anchor="ctr"/>
          <a:lstStyle>
            <a:lvl1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>
              <a:lnSpc>
                <a:spcPct val="93000"/>
              </a:lnSpc>
              <a:buSzPct val="45000"/>
              <a:buFont typeface="Wingdings" panose="05000000000000000000" pitchFamily="2" charset="2"/>
              <a:buNone/>
              <a:defRPr/>
            </a:pPr>
            <a:endParaRPr lang="ja-JP" altLang="en-US"/>
          </a:p>
        </p:txBody>
      </p:sp>
      <p:sp>
        <p:nvSpPr>
          <p:cNvPr id="2063" name="Text Box 15">
            <a:extLst>
              <a:ext uri="{FF2B5EF4-FFF2-40B4-BE49-F238E27FC236}">
                <a16:creationId xmlns:a16="http://schemas.microsoft.com/office/drawing/2014/main" id="{178F209A-D792-45B4-8FC2-30A0976174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3563" y="7348538"/>
            <a:ext cx="7151687" cy="217487"/>
          </a:xfrm>
          <a:prstGeom prst="rect">
            <a:avLst/>
          </a:prstGeom>
          <a:noFill/>
          <a:ln>
            <a:noFill/>
          </a:ln>
        </p:spPr>
        <p:txBody>
          <a:bodyPr lIns="89991" tIns="44996" rIns="89991" bIns="44996"/>
          <a:lstStyle>
            <a:lvl1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>
              <a:lnSpc>
                <a:spcPct val="93000"/>
              </a:lnSpc>
              <a:buSzPct val="45000"/>
              <a:buFont typeface="Wingdings" panose="05000000000000000000" pitchFamily="2" charset="2"/>
              <a:buNone/>
              <a:defRPr/>
            </a:pPr>
            <a:r>
              <a:rPr lang="en-US" altLang="ja-JP" sz="900">
                <a:solidFill>
                  <a:srgbClr val="E6E6E6"/>
                </a:solidFill>
                <a:latin typeface="ArialMT" pitchFamily="32" charset="0"/>
                <a:sym typeface="MS PGothic" panose="020B0600070205080204" pitchFamily="34" charset="-128"/>
              </a:rPr>
              <a:t>Faculty of Engineering the Department of Information Science &amp; Intelligent Systems Tokushima</a:t>
            </a:r>
            <a:r>
              <a:rPr lang="ja-JP" altLang="en-US" sz="900">
                <a:solidFill>
                  <a:srgbClr val="E6E6E6"/>
                </a:solidFill>
                <a:latin typeface="ArialMT" pitchFamily="32" charset="0"/>
                <a:sym typeface="MS PGothic" panose="020B0600070205080204" pitchFamily="34" charset="-128"/>
              </a:rPr>
              <a:t>　U</a:t>
            </a:r>
            <a:r>
              <a:rPr lang="en-US" altLang="ja-JP" sz="900">
                <a:solidFill>
                  <a:srgbClr val="E6E6E6"/>
                </a:solidFill>
                <a:latin typeface="ArialMT" pitchFamily="32" charset="0"/>
                <a:sym typeface="MS PGothic" panose="020B0600070205080204" pitchFamily="34" charset="-128"/>
              </a:rPr>
              <a:t>niversity, Ren Lab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  <p:sldLayoutId id="2147483966" r:id="rId5"/>
    <p:sldLayoutId id="2147483967" r:id="rId6"/>
    <p:sldLayoutId id="2147483968" r:id="rId7"/>
    <p:sldLayoutId id="2147483969" r:id="rId8"/>
    <p:sldLayoutId id="2147483970" r:id="rId9"/>
    <p:sldLayoutId id="2147483971" r:id="rId10"/>
    <p:sldLayoutId id="2147483972" r:id="rId11"/>
    <p:sldLayoutId id="2147483973" r:id="rId12"/>
  </p:sldLayoutIdLst>
  <p:txStyles>
    <p:titleStyle>
      <a:lvl1pPr algn="l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SzPct val="45000"/>
        <a:buFont typeface="Wingdings" panose="05000000000000000000" pitchFamily="2" charset="2"/>
        <a:defRPr sz="4400" kern="1200">
          <a:solidFill>
            <a:srgbClr val="E6E6E6"/>
          </a:solidFill>
          <a:latin typeface="+mj-lt"/>
          <a:ea typeface="MS PGothic" panose="020B0600070205080204" pitchFamily="34" charset="-128"/>
          <a:cs typeface="+mj-cs"/>
        </a:defRPr>
      </a:lvl1pPr>
      <a:lvl2pPr algn="l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SzPct val="45000"/>
        <a:buFont typeface="Wingdings" panose="05000000000000000000" pitchFamily="2" charset="2"/>
        <a:defRPr sz="4400">
          <a:solidFill>
            <a:srgbClr val="E6E6E6"/>
          </a:solidFill>
          <a:latin typeface="Arial" panose="020B0604020202020204" pitchFamily="34" charset="0"/>
          <a:ea typeface="MS PGothic" panose="020B0600070205080204" pitchFamily="34" charset="-128"/>
        </a:defRPr>
      </a:lvl2pPr>
      <a:lvl3pPr algn="l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SzPct val="45000"/>
        <a:buFont typeface="Wingdings" panose="05000000000000000000" pitchFamily="2" charset="2"/>
        <a:defRPr sz="4400">
          <a:solidFill>
            <a:srgbClr val="E6E6E6"/>
          </a:solidFill>
          <a:latin typeface="Arial" panose="020B0604020202020204" pitchFamily="34" charset="0"/>
          <a:ea typeface="MS PGothic" panose="020B0600070205080204" pitchFamily="34" charset="-128"/>
        </a:defRPr>
      </a:lvl3pPr>
      <a:lvl4pPr algn="l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SzPct val="45000"/>
        <a:buFont typeface="Wingdings" panose="05000000000000000000" pitchFamily="2" charset="2"/>
        <a:defRPr sz="4400">
          <a:solidFill>
            <a:srgbClr val="E6E6E6"/>
          </a:solidFill>
          <a:latin typeface="Arial" panose="020B0604020202020204" pitchFamily="34" charset="0"/>
          <a:ea typeface="MS PGothic" panose="020B0600070205080204" pitchFamily="34" charset="-128"/>
        </a:defRPr>
      </a:lvl4pPr>
      <a:lvl5pPr algn="l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SzPct val="45000"/>
        <a:buFont typeface="Wingdings" panose="05000000000000000000" pitchFamily="2" charset="2"/>
        <a:defRPr sz="4400">
          <a:solidFill>
            <a:srgbClr val="E6E6E6"/>
          </a:solidFill>
          <a:latin typeface="Arial" panose="020B0604020202020204" pitchFamily="34" charset="0"/>
          <a:ea typeface="MS PGothic" panose="020B0600070205080204" pitchFamily="34" charset="-128"/>
        </a:defRPr>
      </a:lvl5pPr>
      <a:lvl6pPr marL="457200" algn="l" defTabSz="448945" rtl="0" eaLnBrk="0" fontAlgn="base" hangingPunct="0">
        <a:lnSpc>
          <a:spcPct val="93000"/>
        </a:lnSpc>
        <a:spcBef>
          <a:spcPct val="0"/>
        </a:spcBef>
        <a:spcAft>
          <a:spcPct val="0"/>
        </a:spcAft>
        <a:buSzPct val="45000"/>
        <a:buFont typeface="Wingdings" panose="05000000000000000000" pitchFamily="2" charset="2"/>
        <a:defRPr sz="4400">
          <a:solidFill>
            <a:srgbClr val="E6E6E6"/>
          </a:solidFill>
          <a:latin typeface="Arial" panose="020B0604020202020204" pitchFamily="34" charset="0"/>
          <a:ea typeface="ＭＳ Ｐゴシック" pitchFamily="50" charset="-128"/>
        </a:defRPr>
      </a:lvl6pPr>
      <a:lvl7pPr marL="914400" algn="l" defTabSz="448945" rtl="0" eaLnBrk="0" fontAlgn="base" hangingPunct="0">
        <a:lnSpc>
          <a:spcPct val="93000"/>
        </a:lnSpc>
        <a:spcBef>
          <a:spcPct val="0"/>
        </a:spcBef>
        <a:spcAft>
          <a:spcPct val="0"/>
        </a:spcAft>
        <a:buSzPct val="45000"/>
        <a:buFont typeface="Wingdings" panose="05000000000000000000" pitchFamily="2" charset="2"/>
        <a:defRPr sz="4400">
          <a:solidFill>
            <a:srgbClr val="E6E6E6"/>
          </a:solidFill>
          <a:latin typeface="Arial" panose="020B0604020202020204" pitchFamily="34" charset="0"/>
          <a:ea typeface="ＭＳ Ｐゴシック" pitchFamily="50" charset="-128"/>
        </a:defRPr>
      </a:lvl7pPr>
      <a:lvl8pPr marL="1371600" algn="l" defTabSz="448945" rtl="0" eaLnBrk="0" fontAlgn="base" hangingPunct="0">
        <a:lnSpc>
          <a:spcPct val="93000"/>
        </a:lnSpc>
        <a:spcBef>
          <a:spcPct val="0"/>
        </a:spcBef>
        <a:spcAft>
          <a:spcPct val="0"/>
        </a:spcAft>
        <a:buSzPct val="45000"/>
        <a:buFont typeface="Wingdings" panose="05000000000000000000" pitchFamily="2" charset="2"/>
        <a:defRPr sz="4400">
          <a:solidFill>
            <a:srgbClr val="E6E6E6"/>
          </a:solidFill>
          <a:latin typeface="Arial" panose="020B0604020202020204" pitchFamily="34" charset="0"/>
          <a:ea typeface="ＭＳ Ｐゴシック" pitchFamily="50" charset="-128"/>
        </a:defRPr>
      </a:lvl8pPr>
      <a:lvl9pPr marL="1828800" algn="l" defTabSz="448945" rtl="0" eaLnBrk="0" fontAlgn="base" hangingPunct="0">
        <a:lnSpc>
          <a:spcPct val="93000"/>
        </a:lnSpc>
        <a:spcBef>
          <a:spcPct val="0"/>
        </a:spcBef>
        <a:spcAft>
          <a:spcPct val="0"/>
        </a:spcAft>
        <a:buSzPct val="45000"/>
        <a:buFont typeface="Wingdings" panose="05000000000000000000" pitchFamily="2" charset="2"/>
        <a:defRPr sz="4400">
          <a:solidFill>
            <a:srgbClr val="E6E6E6"/>
          </a:solidFill>
          <a:latin typeface="Arial" panose="020B0604020202020204" pitchFamily="34" charset="0"/>
          <a:ea typeface="ＭＳ Ｐゴシック" pitchFamily="50" charset="-128"/>
        </a:defRPr>
      </a:lvl9pPr>
    </p:titleStyle>
    <p:bodyStyle>
      <a:lvl1pPr marL="431800" indent="-32385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SzPct val="45000"/>
        <a:buFont typeface="Wingdings" panose="05000000000000000000" pitchFamily="2" charset="2"/>
        <a:buChar char=""/>
        <a:defRPr sz="3200" kern="1200">
          <a:solidFill>
            <a:srgbClr val="000000"/>
          </a:solidFill>
          <a:latin typeface="+mn-lt"/>
          <a:ea typeface="MS PGothic" panose="020B0600070205080204" pitchFamily="34" charset="-128"/>
          <a:cs typeface="+mn-cs"/>
        </a:defRPr>
      </a:lvl1pPr>
      <a:lvl2pPr marL="862013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SzPct val="75000"/>
        <a:buFont typeface="Wingdings" panose="05000000000000000000" pitchFamily="2" charset="2"/>
        <a:buChar char=""/>
        <a:defRPr sz="2800" kern="1200">
          <a:solidFill>
            <a:srgbClr val="000000"/>
          </a:solidFill>
          <a:latin typeface="+mn-lt"/>
          <a:ea typeface="MS PGothic" panose="020B0600070205080204" pitchFamily="34" charset="-128"/>
          <a:cs typeface="+mn-cs"/>
        </a:defRPr>
      </a:lvl2pPr>
      <a:lvl3pPr marL="1295400" indent="-2159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SzPct val="45000"/>
        <a:buFont typeface="Wingdings" panose="05000000000000000000" pitchFamily="2" charset="2"/>
        <a:buChar char=""/>
        <a:defRPr sz="2400" kern="1200">
          <a:solidFill>
            <a:srgbClr val="000000"/>
          </a:solidFill>
          <a:latin typeface="+mn-lt"/>
          <a:ea typeface="MS PGothic" panose="020B0600070205080204" pitchFamily="34" charset="-128"/>
          <a:cs typeface="+mn-cs"/>
        </a:defRPr>
      </a:lvl3pPr>
      <a:lvl4pPr marL="1727200" indent="-2159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SzPct val="75000"/>
        <a:buFont typeface="Wingdings" panose="05000000000000000000" pitchFamily="2" charset="2"/>
        <a:buChar char=""/>
        <a:defRPr sz="2000" kern="1200">
          <a:solidFill>
            <a:srgbClr val="000000"/>
          </a:solidFill>
          <a:latin typeface="+mn-lt"/>
          <a:ea typeface="MS PGothic" panose="020B0600070205080204" pitchFamily="34" charset="-128"/>
          <a:cs typeface="+mn-cs"/>
        </a:defRPr>
      </a:lvl4pPr>
      <a:lvl5pPr marL="2159000" indent="-2159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SzPct val="45000"/>
        <a:buFont typeface="Wingdings" panose="05000000000000000000" pitchFamily="2" charset="2"/>
        <a:buChar char=""/>
        <a:defRPr sz="2000" kern="1200">
          <a:solidFill>
            <a:srgbClr val="000000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EFD364E-5104-4089-B480-B04461AAA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8463" y="6516688"/>
            <a:ext cx="890587" cy="787400"/>
          </a:xfrm>
          <a:prstGeom prst="rect">
            <a:avLst/>
          </a:prstGeom>
          <a:blipFill dpi="0" rotWithShape="0">
            <a:blip r:embed="rId14"/>
            <a:srcRect/>
            <a:stretch>
              <a:fillRect/>
            </a:stretch>
          </a:blipFill>
          <a:ln>
            <a:noFill/>
          </a:ln>
        </p:spPr>
        <p:txBody>
          <a:bodyPr lIns="89991" tIns="44996" rIns="89991" bIns="44996" anchor="ctr" anchorCtr="1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>
              <a:lnSpc>
                <a:spcPct val="93000"/>
              </a:lnSpc>
              <a:buSzPct val="45000"/>
              <a:buFont typeface="Wingdings" panose="05000000000000000000" pitchFamily="2" charset="2"/>
              <a:buNone/>
              <a:defRPr/>
            </a:pPr>
            <a:fld id="{04CA5760-624D-4E2E-8BDF-9C10EFC77AFB}" type="slidenum">
              <a:rPr lang="en-US" altLang="ja-JP" smtClean="0">
                <a:sym typeface="MS PGothic" panose="020B0600070205080204" pitchFamily="34" charset="-128"/>
              </a:rPr>
              <a:pPr algn="ctr" eaLnBrk="1">
                <a:lnSpc>
                  <a:spcPct val="93000"/>
                </a:lnSpc>
                <a:buSzPct val="45000"/>
                <a:buFont typeface="Wingdings" panose="05000000000000000000" pitchFamily="2" charset="2"/>
                <a:buNone/>
                <a:defRPr/>
              </a:pPr>
              <a:t>‹#›</a:t>
            </a:fld>
            <a:endParaRPr lang="en-US" altLang="ja-JP">
              <a:sym typeface="MS PGothic" panose="020B0600070205080204" pitchFamily="34" charset="-128"/>
            </a:endParaRPr>
          </a:p>
        </p:txBody>
      </p:sp>
      <p:sp>
        <p:nvSpPr>
          <p:cNvPr id="2051" name="AutoShape 3">
            <a:extLst>
              <a:ext uri="{FF2B5EF4-FFF2-40B4-BE49-F238E27FC236}">
                <a16:creationId xmlns:a16="http://schemas.microsoft.com/office/drawing/2014/main" id="{F991F1E9-CA62-4ACC-963D-E06A98D33E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272338"/>
            <a:ext cx="10080625" cy="287337"/>
          </a:xfrm>
          <a:prstGeom prst="roundRect">
            <a:avLst>
              <a:gd name="adj" fmla="val 556"/>
            </a:avLst>
          </a:prstGeom>
          <a:solidFill>
            <a:srgbClr val="9999CC"/>
          </a:solidFill>
          <a:ln w="9525">
            <a:solidFill>
              <a:srgbClr val="9999CC"/>
            </a:solidFill>
            <a:round/>
          </a:ln>
        </p:spPr>
        <p:txBody>
          <a:bodyPr wrap="none" lIns="91430" tIns="45716" rIns="91430" bIns="45716" anchor="ctr"/>
          <a:lstStyle>
            <a:lvl1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>
              <a:lnSpc>
                <a:spcPct val="93000"/>
              </a:lnSpc>
              <a:buSzPct val="45000"/>
              <a:buFont typeface="Wingdings" panose="05000000000000000000" pitchFamily="2" charset="2"/>
              <a:buNone/>
              <a:defRPr/>
            </a:pPr>
            <a:endParaRPr lang="ja-JP" altLang="en-US"/>
          </a:p>
        </p:txBody>
      </p:sp>
      <p:sp>
        <p:nvSpPr>
          <p:cNvPr id="2052" name="AutoShape 4">
            <a:extLst>
              <a:ext uri="{FF2B5EF4-FFF2-40B4-BE49-F238E27FC236}">
                <a16:creationId xmlns:a16="http://schemas.microsoft.com/office/drawing/2014/main" id="{2069A9E9-1A42-445B-A973-32A005AA1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080625" cy="1079500"/>
          </a:xfrm>
          <a:prstGeom prst="roundRect">
            <a:avLst>
              <a:gd name="adj" fmla="val 144"/>
            </a:avLst>
          </a:prstGeom>
          <a:solidFill>
            <a:srgbClr val="47B8B8"/>
          </a:solidFill>
          <a:ln w="9525">
            <a:solidFill>
              <a:srgbClr val="47B8B8"/>
            </a:solidFill>
            <a:round/>
          </a:ln>
        </p:spPr>
        <p:txBody>
          <a:bodyPr wrap="none" lIns="91430" tIns="45716" rIns="91430" bIns="45716" anchor="ctr"/>
          <a:lstStyle>
            <a:lvl1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>
              <a:lnSpc>
                <a:spcPct val="93000"/>
              </a:lnSpc>
              <a:buSzPct val="45000"/>
              <a:buFont typeface="Wingdings" panose="05000000000000000000" pitchFamily="2" charset="2"/>
              <a:buNone/>
              <a:defRPr/>
            </a:pPr>
            <a:endParaRPr lang="ja-JP" altLang="en-US"/>
          </a:p>
        </p:txBody>
      </p:sp>
      <p:sp>
        <p:nvSpPr>
          <p:cNvPr id="2053" name="AutoShape 5">
            <a:extLst>
              <a:ext uri="{FF2B5EF4-FFF2-40B4-BE49-F238E27FC236}">
                <a16:creationId xmlns:a16="http://schemas.microsoft.com/office/drawing/2014/main" id="{EB5D983D-AFC8-4E5E-BCB0-11549181E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080625" cy="1008063"/>
          </a:xfrm>
          <a:prstGeom prst="roundRect">
            <a:avLst>
              <a:gd name="adj" fmla="val 157"/>
            </a:avLst>
          </a:prstGeom>
          <a:solidFill>
            <a:srgbClr val="4C4C4C"/>
          </a:solidFill>
          <a:ln w="9525">
            <a:solidFill>
              <a:srgbClr val="4C4C4C"/>
            </a:solidFill>
            <a:round/>
          </a:ln>
        </p:spPr>
        <p:txBody>
          <a:bodyPr wrap="none" lIns="91430" tIns="45716" rIns="91430" bIns="45716" anchor="ctr"/>
          <a:lstStyle>
            <a:lvl1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>
              <a:lnSpc>
                <a:spcPct val="93000"/>
              </a:lnSpc>
              <a:buSzPct val="45000"/>
              <a:buFont typeface="Wingdings" panose="05000000000000000000" pitchFamily="2" charset="2"/>
              <a:buNone/>
              <a:defRPr/>
            </a:pPr>
            <a:endParaRPr lang="ja-JP" altLang="en-US"/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B369AE7C-ACEF-4160-A937-DAC4EC529F5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154113" y="180975"/>
            <a:ext cx="8493125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GB"/>
              <a:t>タイトルテキストの書式を編集するにはクリックします。</a:t>
            </a:r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04923082-E822-4DCC-8B3D-3385DA13F4D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504825" y="1768475"/>
            <a:ext cx="9067800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GB"/>
              <a:t>アウトラインテキストの書式を編集するにはクリックします。</a:t>
            </a:r>
          </a:p>
          <a:p>
            <a:pPr lvl="1"/>
            <a:r>
              <a:rPr lang="en-GB" altLang="ja-JP"/>
              <a:t>2</a:t>
            </a:r>
            <a:r>
              <a:rPr lang="ja-JP" altLang="en-GB"/>
              <a:t>レベル目のアウトライン</a:t>
            </a:r>
          </a:p>
          <a:p>
            <a:pPr lvl="2"/>
            <a:r>
              <a:rPr lang="en-GB" altLang="ja-JP"/>
              <a:t>3</a:t>
            </a:r>
            <a:r>
              <a:rPr lang="ja-JP" altLang="en-GB"/>
              <a:t>レベル目のアウトライン</a:t>
            </a:r>
          </a:p>
          <a:p>
            <a:pPr lvl="3"/>
            <a:r>
              <a:rPr lang="en-GB" altLang="ja-JP"/>
              <a:t>4</a:t>
            </a:r>
            <a:r>
              <a:rPr lang="ja-JP" altLang="en-GB"/>
              <a:t>レベル目のアウトライン</a:t>
            </a:r>
          </a:p>
          <a:p>
            <a:pPr lvl="4"/>
            <a:r>
              <a:rPr lang="en-GB" altLang="ja-JP"/>
              <a:t>5</a:t>
            </a:r>
            <a:r>
              <a:rPr lang="ja-JP" altLang="en-GB"/>
              <a:t>レベル目のアウトライン</a:t>
            </a:r>
          </a:p>
          <a:p>
            <a:pPr lvl="4"/>
            <a:r>
              <a:rPr lang="en-GB" altLang="ja-JP"/>
              <a:t>6</a:t>
            </a:r>
            <a:r>
              <a:rPr lang="ja-JP" altLang="en-GB"/>
              <a:t>レベル目のアウトライン</a:t>
            </a:r>
          </a:p>
          <a:p>
            <a:pPr lvl="4"/>
            <a:r>
              <a:rPr lang="en-GB" altLang="ja-JP"/>
              <a:t>7</a:t>
            </a:r>
            <a:r>
              <a:rPr lang="ja-JP" altLang="en-GB"/>
              <a:t>レベル目のアウトライン</a:t>
            </a:r>
          </a:p>
          <a:p>
            <a:pPr lvl="4"/>
            <a:r>
              <a:rPr lang="en-GB" altLang="ja-JP"/>
              <a:t>8</a:t>
            </a:r>
            <a:r>
              <a:rPr lang="ja-JP" altLang="en-GB"/>
              <a:t>レベル目のアウトライン</a:t>
            </a:r>
          </a:p>
          <a:p>
            <a:pPr lvl="4"/>
            <a:r>
              <a:rPr lang="en-GB" altLang="ja-JP"/>
              <a:t>9</a:t>
            </a:r>
            <a:r>
              <a:rPr lang="ja-JP" altLang="en-GB"/>
              <a:t>レベル目のアウトライン</a:t>
            </a:r>
          </a:p>
        </p:txBody>
      </p:sp>
      <p:sp>
        <p:nvSpPr>
          <p:cNvPr id="2056" name="Rectangle 8">
            <a:extLst>
              <a:ext uri="{FF2B5EF4-FFF2-40B4-BE49-F238E27FC236}">
                <a16:creationId xmlns:a16="http://schemas.microsoft.com/office/drawing/2014/main" id="{8297B686-4E55-46D3-8DCE-87CB28EA74C8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171450" y="7559675"/>
            <a:ext cx="2346325" cy="5191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/>
          <a:lstStyle>
            <a:lvl1pPr defTabSz="448945" eaLnBrk="1" hangingPunct="1">
              <a:lnSpc>
                <a:spcPct val="95000"/>
              </a:lnSpc>
              <a:buSzPct val="45000"/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57" name="Rectangle 9">
            <a:extLst>
              <a:ext uri="{FF2B5EF4-FFF2-40B4-BE49-F238E27FC236}">
                <a16:creationId xmlns:a16="http://schemas.microsoft.com/office/drawing/2014/main" id="{BD9D2C66-AC9F-4A6E-892D-51F9C34D8B01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465513" y="7559675"/>
            <a:ext cx="3194050" cy="5191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/>
          <a:lstStyle>
            <a:lvl1pPr algn="ctr" defTabSz="448945" eaLnBrk="1" hangingPunct="1">
              <a:lnSpc>
                <a:spcPct val="95000"/>
              </a:lnSpc>
              <a:buSzPct val="45000"/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MS PMincho" pitchFamily="18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58" name="Text Box 10">
            <a:extLst>
              <a:ext uri="{FF2B5EF4-FFF2-40B4-BE49-F238E27FC236}">
                <a16:creationId xmlns:a16="http://schemas.microsoft.com/office/drawing/2014/main" id="{3B927C1D-1A2A-46E3-ADEA-A013F79F78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3325" y="7343775"/>
            <a:ext cx="6842125" cy="539750"/>
          </a:xfrm>
          <a:prstGeom prst="rect">
            <a:avLst/>
          </a:prstGeom>
          <a:noFill/>
          <a:ln>
            <a:noFill/>
          </a:ln>
        </p:spPr>
        <p:txBody>
          <a:bodyPr lIns="89991" tIns="44996" rIns="89991" bIns="44996"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itchFamily="50" charset="-128"/>
              </a:defRPr>
            </a:lvl1pPr>
            <a:lvl2pPr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itchFamily="50" charset="-128"/>
              </a:defRPr>
            </a:lvl2pPr>
            <a:lvl3pPr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itchFamily="50" charset="-128"/>
              </a:defRPr>
            </a:lvl3pPr>
            <a:lvl4pPr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itchFamily="50" charset="-128"/>
              </a:defRPr>
            </a:lvl4pPr>
            <a:lvl5pPr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itchFamily="50" charset="-128"/>
              </a:defRPr>
            </a:lvl5pPr>
            <a:lvl6pPr marL="1536700" indent="-215900" defTabSz="44894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itchFamily="50" charset="-128"/>
              </a:defRPr>
            </a:lvl6pPr>
            <a:lvl7pPr marL="1993900" indent="-215900" defTabSz="44894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itchFamily="50" charset="-128"/>
              </a:defRPr>
            </a:lvl7pPr>
            <a:lvl8pPr marL="2451100" indent="-215900" defTabSz="44894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itchFamily="50" charset="-128"/>
              </a:defRPr>
            </a:lvl8pPr>
            <a:lvl9pPr marL="2908300" indent="-215900" defTabSz="44894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itchFamily="50" charset="-128"/>
              </a:defRPr>
            </a:lvl9pPr>
          </a:lstStyle>
          <a:p>
            <a:pPr defTabSz="448945" eaLnBrk="1">
              <a:lnSpc>
                <a:spcPct val="93000"/>
              </a:lnSpc>
              <a:buSzPct val="45000"/>
              <a:buFont typeface="Wingdings" panose="05000000000000000000" pitchFamily="2" charset="2"/>
              <a:buNone/>
              <a:defRPr/>
            </a:pPr>
            <a:r>
              <a:rPr lang="en-US" altLang="ja-JP" sz="900">
                <a:solidFill>
                  <a:srgbClr val="E6E6E6"/>
                </a:solidFill>
                <a:latin typeface="ArialMT" pitchFamily="32" charset="0"/>
                <a:sym typeface="+mn-ea"/>
              </a:rPr>
              <a:t>Faculty of Engineering the Department of Information Science &amp; Intelligent Systems The University of Tokushima, Ren Lab</a:t>
            </a:r>
          </a:p>
        </p:txBody>
      </p:sp>
      <p:sp>
        <p:nvSpPr>
          <p:cNvPr id="2059" name="AutoShape 11">
            <a:extLst>
              <a:ext uri="{FF2B5EF4-FFF2-40B4-BE49-F238E27FC236}">
                <a16:creationId xmlns:a16="http://schemas.microsoft.com/office/drawing/2014/main" id="{AF1B33F9-A32F-4A6B-9BC7-582B4A191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343775"/>
            <a:ext cx="10080625" cy="215900"/>
          </a:xfrm>
          <a:prstGeom prst="roundRect">
            <a:avLst>
              <a:gd name="adj" fmla="val 731"/>
            </a:avLst>
          </a:prstGeom>
          <a:solidFill>
            <a:srgbClr val="4C4C4C"/>
          </a:solidFill>
          <a:ln w="9525">
            <a:solidFill>
              <a:srgbClr val="4C4C4C"/>
            </a:solidFill>
            <a:round/>
          </a:ln>
        </p:spPr>
        <p:txBody>
          <a:bodyPr wrap="none" lIns="91430" tIns="45716" rIns="91430" bIns="45716" anchor="ctr"/>
          <a:lstStyle>
            <a:lvl1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>
              <a:lnSpc>
                <a:spcPct val="93000"/>
              </a:lnSpc>
              <a:buSzPct val="45000"/>
              <a:buFont typeface="Wingdings" panose="05000000000000000000" pitchFamily="2" charset="2"/>
              <a:buNone/>
              <a:defRPr/>
            </a:pPr>
            <a:endParaRPr lang="ja-JP" altLang="en-US"/>
          </a:p>
        </p:txBody>
      </p:sp>
      <p:sp>
        <p:nvSpPr>
          <p:cNvPr id="2060" name="AutoShape 12">
            <a:extLst>
              <a:ext uri="{FF2B5EF4-FFF2-40B4-BE49-F238E27FC236}">
                <a16:creationId xmlns:a16="http://schemas.microsoft.com/office/drawing/2014/main" id="{CD582AFB-243C-4F52-A067-737B222A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975" y="0"/>
            <a:ext cx="898525" cy="900113"/>
          </a:xfrm>
          <a:prstGeom prst="roundRect">
            <a:avLst>
              <a:gd name="adj" fmla="val 176"/>
            </a:avLst>
          </a:prstGeom>
          <a:solidFill>
            <a:srgbClr val="FF9966"/>
          </a:solidFill>
          <a:ln w="9525">
            <a:solidFill>
              <a:srgbClr val="FF9966"/>
            </a:solidFill>
            <a:round/>
          </a:ln>
        </p:spPr>
        <p:txBody>
          <a:bodyPr lIns="0" tIns="0" rIns="0" bIns="0" anchor="ctr" anchorCtr="1"/>
          <a:lstStyle>
            <a:lvl1pPr defTabSz="447675"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itchFamily="50" charset="-128"/>
              </a:defRPr>
            </a:lvl1pPr>
            <a:lvl2pPr defTabSz="447675"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itchFamily="50" charset="-128"/>
              </a:defRPr>
            </a:lvl2pPr>
            <a:lvl3pPr defTabSz="447675"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itchFamily="50" charset="-128"/>
              </a:defRPr>
            </a:lvl3pPr>
            <a:lvl4pPr defTabSz="447675"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itchFamily="50" charset="-128"/>
              </a:defRPr>
            </a:lvl4pPr>
            <a:lvl5pPr defTabSz="447675"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itchFamily="50" charset="-128"/>
              </a:defRPr>
            </a:lvl5pPr>
            <a:lvl6pPr marL="15367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itchFamily="50" charset="-128"/>
              </a:defRPr>
            </a:lvl6pPr>
            <a:lvl7pPr marL="19939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itchFamily="50" charset="-128"/>
              </a:defRPr>
            </a:lvl7pPr>
            <a:lvl8pPr marL="24511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itchFamily="50" charset="-128"/>
              </a:defRPr>
            </a:lvl8pPr>
            <a:lvl9pPr marL="29083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itchFamily="50" charset="-128"/>
              </a:defRPr>
            </a:lvl9pPr>
          </a:lstStyle>
          <a:p>
            <a:pPr algn="ctr" eaLnBrk="1">
              <a:lnSpc>
                <a:spcPct val="83000"/>
              </a:lnSpc>
              <a:buSzPct val="45000"/>
              <a:buFont typeface="Wingdings" panose="05000000000000000000" pitchFamily="2" charset="2"/>
              <a:buNone/>
              <a:defRPr/>
            </a:pPr>
            <a:r>
              <a:rPr lang="en-US" altLang="ja-JP" sz="2600">
                <a:solidFill>
                  <a:srgbClr val="FFCC99"/>
                </a:solidFill>
                <a:latin typeface="MS Mincho" pitchFamily="17" charset="-128"/>
                <a:ea typeface="MS PMincho" pitchFamily="18" charset="-128"/>
                <a:sym typeface="ＭＳ Ｐゴシック" pitchFamily="50" charset="-128"/>
              </a:rPr>
              <a:t>Ren</a:t>
            </a:r>
          </a:p>
          <a:p>
            <a:pPr algn="ctr" eaLnBrk="1">
              <a:lnSpc>
                <a:spcPct val="83000"/>
              </a:lnSpc>
              <a:buSzPct val="45000"/>
              <a:buFont typeface="Wingdings" panose="05000000000000000000" pitchFamily="2" charset="2"/>
              <a:buNone/>
              <a:defRPr/>
            </a:pPr>
            <a:r>
              <a:rPr lang="en-US" altLang="ja-JP" sz="2600">
                <a:solidFill>
                  <a:srgbClr val="FFCC99"/>
                </a:solidFill>
                <a:latin typeface="MS Mincho" pitchFamily="17" charset="-128"/>
                <a:ea typeface="MS PMincho" pitchFamily="18" charset="-128"/>
                <a:sym typeface="ＭＳ Ｐゴシック" pitchFamily="50" charset="-128"/>
              </a:rPr>
              <a:t>Lab</a:t>
            </a:r>
          </a:p>
        </p:txBody>
      </p:sp>
      <p:sp>
        <p:nvSpPr>
          <p:cNvPr id="2061" name="AutoShape 13">
            <a:extLst>
              <a:ext uri="{FF2B5EF4-FFF2-40B4-BE49-F238E27FC236}">
                <a16:creationId xmlns:a16="http://schemas.microsoft.com/office/drawing/2014/main" id="{F437715F-924C-4FE8-B4F3-E7D698AB1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975" y="865188"/>
            <a:ext cx="538163" cy="358775"/>
          </a:xfrm>
          <a:prstGeom prst="roundRect">
            <a:avLst>
              <a:gd name="adj" fmla="val 440"/>
            </a:avLst>
          </a:prstGeom>
          <a:solidFill>
            <a:srgbClr val="FF9966"/>
          </a:solidFill>
          <a:ln w="9525">
            <a:solidFill>
              <a:srgbClr val="FF9966"/>
            </a:solidFill>
            <a:round/>
          </a:ln>
        </p:spPr>
        <p:txBody>
          <a:bodyPr wrap="none" lIns="91430" tIns="45716" rIns="91430" bIns="45716" anchor="ctr"/>
          <a:lstStyle>
            <a:lvl1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>
              <a:lnSpc>
                <a:spcPct val="93000"/>
              </a:lnSpc>
              <a:buSzPct val="45000"/>
              <a:buFont typeface="Wingdings" panose="05000000000000000000" pitchFamily="2" charset="2"/>
              <a:buNone/>
              <a:defRPr/>
            </a:pPr>
            <a:endParaRPr lang="ja-JP" altLang="en-US"/>
          </a:p>
        </p:txBody>
      </p:sp>
      <p:sp>
        <p:nvSpPr>
          <p:cNvPr id="4110" name="AutoShape 14">
            <a:extLst>
              <a:ext uri="{FF2B5EF4-FFF2-40B4-BE49-F238E27FC236}">
                <a16:creationId xmlns:a16="http://schemas.microsoft.com/office/drawing/2014/main" id="{E829342B-FE6B-4184-A1AB-25ECB6CDA633}"/>
              </a:ext>
            </a:extLst>
          </p:cNvPr>
          <p:cNvSpPr>
            <a:spLocks noChangeArrowheads="1"/>
          </p:cNvSpPr>
          <p:nvPr/>
        </p:nvSpPr>
        <p:spPr bwMode="auto">
          <a:xfrm rot="120000" flipV="1">
            <a:off x="714375" y="869950"/>
            <a:ext cx="365125" cy="365125"/>
          </a:xfrm>
          <a:prstGeom prst="rtTriangle">
            <a:avLst/>
          </a:prstGeom>
          <a:solidFill>
            <a:srgbClr val="FFCC99"/>
          </a:solidFill>
          <a:ln w="9525">
            <a:solidFill>
              <a:srgbClr val="FFCC99"/>
            </a:solidFill>
            <a:miter lim="800000"/>
            <a:headEnd/>
            <a:tailEnd/>
          </a:ln>
        </p:spPr>
        <p:txBody>
          <a:bodyPr rot="10800000" wrap="none" lIns="91430" tIns="45716" rIns="91430" bIns="45716" anchor="ctr"/>
          <a:lstStyle>
            <a:lvl1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>
              <a:lnSpc>
                <a:spcPct val="93000"/>
              </a:lnSpc>
              <a:buSzPct val="45000"/>
              <a:buFont typeface="Wingdings" panose="05000000000000000000" pitchFamily="2" charset="2"/>
              <a:buNone/>
              <a:defRPr/>
            </a:pPr>
            <a:endParaRPr lang="ja-JP" altLang="en-US"/>
          </a:p>
        </p:txBody>
      </p:sp>
      <p:sp>
        <p:nvSpPr>
          <p:cNvPr id="2063" name="Text Box 15">
            <a:extLst>
              <a:ext uri="{FF2B5EF4-FFF2-40B4-BE49-F238E27FC236}">
                <a16:creationId xmlns:a16="http://schemas.microsoft.com/office/drawing/2014/main" id="{111D5595-9F42-4B25-9F1C-41D333D5DA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3563" y="7348538"/>
            <a:ext cx="7151687" cy="217487"/>
          </a:xfrm>
          <a:prstGeom prst="rect">
            <a:avLst/>
          </a:prstGeom>
          <a:noFill/>
          <a:ln>
            <a:noFill/>
          </a:ln>
        </p:spPr>
        <p:txBody>
          <a:bodyPr lIns="89991" tIns="44996" rIns="89991" bIns="44996"/>
          <a:lstStyle>
            <a:lvl1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76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>
              <a:lnSpc>
                <a:spcPct val="93000"/>
              </a:lnSpc>
              <a:buSzPct val="45000"/>
              <a:buFont typeface="Wingdings" panose="05000000000000000000" pitchFamily="2" charset="2"/>
              <a:buNone/>
              <a:defRPr/>
            </a:pPr>
            <a:r>
              <a:rPr lang="en-US" altLang="ja-JP" sz="900">
                <a:solidFill>
                  <a:srgbClr val="E6E6E6"/>
                </a:solidFill>
                <a:latin typeface="ArialMT" pitchFamily="32" charset="0"/>
                <a:sym typeface="MS PGothic" panose="020B0600070205080204" pitchFamily="34" charset="-128"/>
              </a:rPr>
              <a:t>Faculty of Engineering the Department of Information Science &amp; Intelligent Systems Tokushima</a:t>
            </a:r>
            <a:r>
              <a:rPr lang="ja-JP" altLang="en-US" sz="900">
                <a:solidFill>
                  <a:srgbClr val="E6E6E6"/>
                </a:solidFill>
                <a:latin typeface="ArialMT" pitchFamily="32" charset="0"/>
                <a:sym typeface="MS PGothic" panose="020B0600070205080204" pitchFamily="34" charset="-128"/>
              </a:rPr>
              <a:t>　U</a:t>
            </a:r>
            <a:r>
              <a:rPr lang="en-US" altLang="ja-JP" sz="900">
                <a:solidFill>
                  <a:srgbClr val="E6E6E6"/>
                </a:solidFill>
                <a:latin typeface="ArialMT" pitchFamily="32" charset="0"/>
                <a:sym typeface="MS PGothic" panose="020B0600070205080204" pitchFamily="34" charset="-128"/>
              </a:rPr>
              <a:t>niversity, Ren Lab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4" r:id="rId1"/>
    <p:sldLayoutId id="2147483975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81" r:id="rId8"/>
    <p:sldLayoutId id="2147483982" r:id="rId9"/>
    <p:sldLayoutId id="2147483983" r:id="rId10"/>
    <p:sldLayoutId id="2147483984" r:id="rId11"/>
    <p:sldLayoutId id="2147483985" r:id="rId12"/>
  </p:sldLayoutIdLst>
  <p:txStyles>
    <p:titleStyle>
      <a:lvl1pPr algn="l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SzPct val="45000"/>
        <a:buFont typeface="Wingdings" panose="05000000000000000000" pitchFamily="2" charset="2"/>
        <a:defRPr sz="4400" kern="1200">
          <a:solidFill>
            <a:srgbClr val="E6E6E6"/>
          </a:solidFill>
          <a:latin typeface="+mj-lt"/>
          <a:ea typeface="MS PGothic" panose="020B0600070205080204" pitchFamily="34" charset="-128"/>
          <a:cs typeface="+mj-cs"/>
        </a:defRPr>
      </a:lvl1pPr>
      <a:lvl2pPr algn="l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SzPct val="45000"/>
        <a:buFont typeface="Wingdings" panose="05000000000000000000" pitchFamily="2" charset="2"/>
        <a:defRPr sz="4400">
          <a:solidFill>
            <a:srgbClr val="E6E6E6"/>
          </a:solidFill>
          <a:latin typeface="Arial" panose="020B0604020202020204" pitchFamily="34" charset="0"/>
          <a:ea typeface="MS PGothic" panose="020B0600070205080204" pitchFamily="34" charset="-128"/>
        </a:defRPr>
      </a:lvl2pPr>
      <a:lvl3pPr algn="l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SzPct val="45000"/>
        <a:buFont typeface="Wingdings" panose="05000000000000000000" pitchFamily="2" charset="2"/>
        <a:defRPr sz="4400">
          <a:solidFill>
            <a:srgbClr val="E6E6E6"/>
          </a:solidFill>
          <a:latin typeface="Arial" panose="020B0604020202020204" pitchFamily="34" charset="0"/>
          <a:ea typeface="MS PGothic" panose="020B0600070205080204" pitchFamily="34" charset="-128"/>
        </a:defRPr>
      </a:lvl3pPr>
      <a:lvl4pPr algn="l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SzPct val="45000"/>
        <a:buFont typeface="Wingdings" panose="05000000000000000000" pitchFamily="2" charset="2"/>
        <a:defRPr sz="4400">
          <a:solidFill>
            <a:srgbClr val="E6E6E6"/>
          </a:solidFill>
          <a:latin typeface="Arial" panose="020B0604020202020204" pitchFamily="34" charset="0"/>
          <a:ea typeface="MS PGothic" panose="020B0600070205080204" pitchFamily="34" charset="-128"/>
        </a:defRPr>
      </a:lvl4pPr>
      <a:lvl5pPr algn="l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SzPct val="45000"/>
        <a:buFont typeface="Wingdings" panose="05000000000000000000" pitchFamily="2" charset="2"/>
        <a:defRPr sz="4400">
          <a:solidFill>
            <a:srgbClr val="E6E6E6"/>
          </a:solidFill>
          <a:latin typeface="Arial" panose="020B0604020202020204" pitchFamily="34" charset="0"/>
          <a:ea typeface="MS PGothic" panose="020B0600070205080204" pitchFamily="34" charset="-128"/>
        </a:defRPr>
      </a:lvl5pPr>
      <a:lvl6pPr marL="457200" algn="l" defTabSz="448945" rtl="0" eaLnBrk="0" fontAlgn="base" hangingPunct="0">
        <a:lnSpc>
          <a:spcPct val="93000"/>
        </a:lnSpc>
        <a:spcBef>
          <a:spcPct val="0"/>
        </a:spcBef>
        <a:spcAft>
          <a:spcPct val="0"/>
        </a:spcAft>
        <a:buSzPct val="45000"/>
        <a:buFont typeface="Wingdings" panose="05000000000000000000" pitchFamily="2" charset="2"/>
        <a:defRPr sz="4400">
          <a:solidFill>
            <a:srgbClr val="E6E6E6"/>
          </a:solidFill>
          <a:latin typeface="Arial" panose="020B0604020202020204" pitchFamily="34" charset="0"/>
          <a:ea typeface="ＭＳ Ｐゴシック" pitchFamily="50" charset="-128"/>
        </a:defRPr>
      </a:lvl6pPr>
      <a:lvl7pPr marL="914400" algn="l" defTabSz="448945" rtl="0" eaLnBrk="0" fontAlgn="base" hangingPunct="0">
        <a:lnSpc>
          <a:spcPct val="93000"/>
        </a:lnSpc>
        <a:spcBef>
          <a:spcPct val="0"/>
        </a:spcBef>
        <a:spcAft>
          <a:spcPct val="0"/>
        </a:spcAft>
        <a:buSzPct val="45000"/>
        <a:buFont typeface="Wingdings" panose="05000000000000000000" pitchFamily="2" charset="2"/>
        <a:defRPr sz="4400">
          <a:solidFill>
            <a:srgbClr val="E6E6E6"/>
          </a:solidFill>
          <a:latin typeface="Arial" panose="020B0604020202020204" pitchFamily="34" charset="0"/>
          <a:ea typeface="ＭＳ Ｐゴシック" pitchFamily="50" charset="-128"/>
        </a:defRPr>
      </a:lvl7pPr>
      <a:lvl8pPr marL="1371600" algn="l" defTabSz="448945" rtl="0" eaLnBrk="0" fontAlgn="base" hangingPunct="0">
        <a:lnSpc>
          <a:spcPct val="93000"/>
        </a:lnSpc>
        <a:spcBef>
          <a:spcPct val="0"/>
        </a:spcBef>
        <a:spcAft>
          <a:spcPct val="0"/>
        </a:spcAft>
        <a:buSzPct val="45000"/>
        <a:buFont typeface="Wingdings" panose="05000000000000000000" pitchFamily="2" charset="2"/>
        <a:defRPr sz="4400">
          <a:solidFill>
            <a:srgbClr val="E6E6E6"/>
          </a:solidFill>
          <a:latin typeface="Arial" panose="020B0604020202020204" pitchFamily="34" charset="0"/>
          <a:ea typeface="ＭＳ Ｐゴシック" pitchFamily="50" charset="-128"/>
        </a:defRPr>
      </a:lvl8pPr>
      <a:lvl9pPr marL="1828800" algn="l" defTabSz="448945" rtl="0" eaLnBrk="0" fontAlgn="base" hangingPunct="0">
        <a:lnSpc>
          <a:spcPct val="93000"/>
        </a:lnSpc>
        <a:spcBef>
          <a:spcPct val="0"/>
        </a:spcBef>
        <a:spcAft>
          <a:spcPct val="0"/>
        </a:spcAft>
        <a:buSzPct val="45000"/>
        <a:buFont typeface="Wingdings" panose="05000000000000000000" pitchFamily="2" charset="2"/>
        <a:defRPr sz="4400">
          <a:solidFill>
            <a:srgbClr val="E6E6E6"/>
          </a:solidFill>
          <a:latin typeface="Arial" panose="020B0604020202020204" pitchFamily="34" charset="0"/>
          <a:ea typeface="ＭＳ Ｐゴシック" pitchFamily="50" charset="-128"/>
        </a:defRPr>
      </a:lvl9pPr>
    </p:titleStyle>
    <p:bodyStyle>
      <a:lvl1pPr marL="431800" indent="-32385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SzPct val="45000"/>
        <a:buFont typeface="Wingdings" panose="05000000000000000000" pitchFamily="2" charset="2"/>
        <a:buChar char=""/>
        <a:defRPr sz="3200" kern="1200">
          <a:solidFill>
            <a:srgbClr val="000000"/>
          </a:solidFill>
          <a:latin typeface="+mn-lt"/>
          <a:ea typeface="MS PGothic" panose="020B0600070205080204" pitchFamily="34" charset="-128"/>
          <a:cs typeface="+mn-cs"/>
        </a:defRPr>
      </a:lvl1pPr>
      <a:lvl2pPr marL="862013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SzPct val="75000"/>
        <a:buFont typeface="Wingdings" panose="05000000000000000000" pitchFamily="2" charset="2"/>
        <a:buChar char=""/>
        <a:defRPr sz="2800" kern="1200">
          <a:solidFill>
            <a:srgbClr val="000000"/>
          </a:solidFill>
          <a:latin typeface="+mn-lt"/>
          <a:ea typeface="MS PGothic" panose="020B0600070205080204" pitchFamily="34" charset="-128"/>
          <a:cs typeface="+mn-cs"/>
        </a:defRPr>
      </a:lvl2pPr>
      <a:lvl3pPr marL="1295400" indent="-2159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SzPct val="45000"/>
        <a:buFont typeface="Wingdings" panose="05000000000000000000" pitchFamily="2" charset="2"/>
        <a:buChar char=""/>
        <a:defRPr sz="2400" kern="1200">
          <a:solidFill>
            <a:srgbClr val="000000"/>
          </a:solidFill>
          <a:latin typeface="+mn-lt"/>
          <a:ea typeface="MS PGothic" panose="020B0600070205080204" pitchFamily="34" charset="-128"/>
          <a:cs typeface="+mn-cs"/>
        </a:defRPr>
      </a:lvl3pPr>
      <a:lvl4pPr marL="1727200" indent="-2159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SzPct val="75000"/>
        <a:buFont typeface="Wingdings" panose="05000000000000000000" pitchFamily="2" charset="2"/>
        <a:buChar char=""/>
        <a:defRPr sz="2000" kern="1200">
          <a:solidFill>
            <a:srgbClr val="000000"/>
          </a:solidFill>
          <a:latin typeface="+mn-lt"/>
          <a:ea typeface="MS PGothic" panose="020B0600070205080204" pitchFamily="34" charset="-128"/>
          <a:cs typeface="+mn-cs"/>
        </a:defRPr>
      </a:lvl4pPr>
      <a:lvl5pPr marL="2159000" indent="-2159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SzPct val="45000"/>
        <a:buFont typeface="Wingdings" panose="05000000000000000000" pitchFamily="2" charset="2"/>
        <a:buChar char=""/>
        <a:defRPr sz="2000" kern="1200">
          <a:solidFill>
            <a:srgbClr val="000000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png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26980A68-EAAF-4079-B144-B9DEB9F546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1349375"/>
            <a:ext cx="7010400" cy="1035050"/>
          </a:xfrm>
        </p:spPr>
        <p:txBody>
          <a:bodyPr/>
          <a:lstStyle/>
          <a:p>
            <a:r>
              <a:rPr lang="en-US" altLang="en-US" sz="3200" dirty="0">
                <a:latin typeface="Times New Roman" panose="02020603050405020304" pitchFamily="18" charset="0"/>
              </a:rPr>
              <a:t>Text Detection for Natural Scene based on</a:t>
            </a:r>
            <a:br>
              <a:rPr lang="en-US" altLang="en-US" sz="3200" dirty="0">
                <a:latin typeface="Times New Roman" panose="02020603050405020304" pitchFamily="18" charset="0"/>
              </a:rPr>
            </a:br>
            <a:r>
              <a:rPr lang="en-US" altLang="en-US" sz="3200" dirty="0" err="1">
                <a:latin typeface="Times New Roman" panose="02020603050405020304" pitchFamily="18" charset="0"/>
              </a:rPr>
              <a:t>MobileNet</a:t>
            </a:r>
            <a:r>
              <a:rPr lang="en-US" altLang="en-US" sz="3200" dirty="0">
                <a:latin typeface="Times New Roman" panose="02020603050405020304" pitchFamily="18" charset="0"/>
              </a:rPr>
              <a:t> V2 and U-Net</a:t>
            </a:r>
          </a:p>
        </p:txBody>
      </p:sp>
      <p:sp>
        <p:nvSpPr>
          <p:cNvPr id="7171" name="Title 1">
            <a:extLst>
              <a:ext uri="{FF2B5EF4-FFF2-40B4-BE49-F238E27FC236}">
                <a16:creationId xmlns:a16="http://schemas.microsoft.com/office/drawing/2014/main" id="{BF235E6E-61F9-447B-B663-1230CBA209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683" y="5652413"/>
            <a:ext cx="2612657" cy="962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150000"/>
              </a:lnSpc>
              <a:buSzPct val="45000"/>
              <a:buFont typeface="Wingdings" panose="05000000000000000000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付 康为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en-US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angwei</a:t>
            </a:r>
            <a:r>
              <a:rPr lang="en-US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Fu)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45000"/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A1 Group</a:t>
            </a:r>
            <a:endParaRPr lang="en-US" altLang="en-US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172" name="Title 1">
            <a:extLst>
              <a:ext uri="{FF2B5EF4-FFF2-40B4-BE49-F238E27FC236}">
                <a16:creationId xmlns:a16="http://schemas.microsoft.com/office/drawing/2014/main" id="{12EBEF7E-81CF-4B85-8B69-8766815BCF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7436" y="4004837"/>
            <a:ext cx="6141967" cy="13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150000"/>
              </a:lnSpc>
              <a:buSzPct val="45000"/>
              <a:buFont typeface="Wingdings" panose="05000000000000000000" pitchFamily="2" charset="2"/>
              <a:buNone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Information Science and Intelligent Systems</a:t>
            </a:r>
          </a:p>
          <a:p>
            <a:pPr>
              <a:lnSpc>
                <a:spcPct val="150000"/>
              </a:lnSpc>
              <a:buSzPct val="45000"/>
              <a:buFont typeface="Wingdings" panose="05000000000000000000" pitchFamily="2" charset="2"/>
              <a:buNone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Graduate School of Advanced Technology and Science</a:t>
            </a:r>
          </a:p>
          <a:p>
            <a:pPr>
              <a:lnSpc>
                <a:spcPct val="150000"/>
              </a:lnSpc>
              <a:buSzPct val="45000"/>
              <a:buFont typeface="Wingdings" panose="05000000000000000000" pitchFamily="2" charset="2"/>
              <a:buNone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Tokushima University, Japan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63C2034A-7522-44D5-9827-C035816FBD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312" y="3014837"/>
            <a:ext cx="9180000" cy="20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3000"/>
              </a:lnSpc>
              <a:buSzPct val="45000"/>
              <a:buFont typeface="Wingdings" panose="05000000000000000000" pitchFamily="2" charset="2"/>
              <a:buNone/>
            </a:pPr>
            <a:r>
              <a:rPr lang="en-US" altLang="zh-CN" sz="6000" dirty="0">
                <a:solidFill>
                  <a:schemeClr val="tx1"/>
                </a:solidFill>
                <a:latin typeface="Times New Roman" panose="02020603050405020304" pitchFamily="18" charset="0"/>
              </a:rPr>
              <a:t>Light-weight text detector for natural scene</a:t>
            </a:r>
          </a:p>
        </p:txBody>
      </p:sp>
    </p:spTree>
    <p:extLst>
      <p:ext uri="{BB962C8B-B14F-4D97-AF65-F5344CB8AC3E}">
        <p14:creationId xmlns:p14="http://schemas.microsoft.com/office/powerpoint/2010/main" val="3671629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">
            <a:extLst>
              <a:ext uri="{FF2B5EF4-FFF2-40B4-BE49-F238E27FC236}">
                <a16:creationId xmlns:a16="http://schemas.microsoft.com/office/drawing/2014/main" id="{5455F72C-0912-4022-B258-C44EA740F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9988" y="223838"/>
            <a:ext cx="4814887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Pipeline of Text Detection</a:t>
            </a:r>
          </a:p>
        </p:txBody>
      </p:sp>
      <p:sp>
        <p:nvSpPr>
          <p:cNvPr id="21507" name="Title 1">
            <a:extLst>
              <a:ext uri="{FF2B5EF4-FFF2-40B4-BE49-F238E27FC236}">
                <a16:creationId xmlns:a16="http://schemas.microsoft.com/office/drawing/2014/main" id="{87422770-6B2D-440E-A244-56F38CACF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391" y="4364837"/>
            <a:ext cx="8223622" cy="2730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14350" indent="-514350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3000"/>
              </a:lnSpc>
              <a:buSzPct val="45000"/>
              <a:buAutoNum type="arabicPeriod"/>
            </a:pPr>
            <a:r>
              <a:rPr lang="en-US" altLang="en-US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Use </a:t>
            </a:r>
            <a:r>
              <a:rPr lang="en-US" altLang="en-US" sz="3000" b="1" dirty="0" err="1">
                <a:latin typeface="Times New Roman" panose="02020603050405020304" pitchFamily="18" charset="0"/>
              </a:rPr>
              <a:t>MobileNet</a:t>
            </a:r>
            <a:r>
              <a:rPr lang="en-US" altLang="en-US" sz="3000" b="1" dirty="0">
                <a:latin typeface="Times New Roman" panose="02020603050405020304" pitchFamily="18" charset="0"/>
              </a:rPr>
              <a:t> V2 </a:t>
            </a:r>
            <a:r>
              <a:rPr lang="en-US" altLang="en-US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to extract text features from the natural scene image.</a:t>
            </a:r>
          </a:p>
          <a:p>
            <a:pPr>
              <a:lnSpc>
                <a:spcPct val="93000"/>
              </a:lnSpc>
              <a:buSzPct val="45000"/>
              <a:buAutoNum type="arabicPeriod"/>
            </a:pPr>
            <a:endParaRPr lang="en-US" altLang="en-US" sz="2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93000"/>
              </a:lnSpc>
              <a:buSzPct val="45000"/>
              <a:buAutoNum type="arabicPeriod"/>
            </a:pP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U</a:t>
            </a:r>
            <a:r>
              <a:rPr lang="en-US" altLang="en-US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se</a:t>
            </a:r>
            <a:r>
              <a:rPr lang="en-US" altLang="en-US" sz="3000" dirty="0">
                <a:latin typeface="Times New Roman" panose="02020603050405020304" pitchFamily="18" charset="0"/>
              </a:rPr>
              <a:t> </a:t>
            </a:r>
            <a:r>
              <a:rPr lang="en-US" altLang="en-US" sz="3000" b="1" dirty="0">
                <a:latin typeface="Times New Roman" panose="02020603050405020304" pitchFamily="18" charset="0"/>
              </a:rPr>
              <a:t>U-Net </a:t>
            </a:r>
            <a:r>
              <a:rPr lang="en-US" altLang="en-US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to 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perform</a:t>
            </a:r>
            <a:r>
              <a:rPr lang="en-US" altLang="en-US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 the semantic segmentation 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operation</a:t>
            </a:r>
            <a:r>
              <a:rPr lang="en-US" altLang="en-US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 for the image.</a:t>
            </a:r>
          </a:p>
          <a:p>
            <a:pPr>
              <a:lnSpc>
                <a:spcPct val="93000"/>
              </a:lnSpc>
              <a:buSzPct val="45000"/>
              <a:buAutoNum type="arabicPeriod"/>
            </a:pPr>
            <a:endParaRPr lang="en-US" altLang="en-US" sz="2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93000"/>
              </a:lnSpc>
              <a:buSzPct val="45000"/>
              <a:buAutoNum type="arabicPeriod"/>
            </a:pP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M</a:t>
            </a:r>
            <a:r>
              <a:rPr lang="en-US" altLang="en-US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ask 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image</a:t>
            </a:r>
            <a:r>
              <a:rPr lang="en-US" altLang="en-US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 of text areas is generated then.</a:t>
            </a:r>
          </a:p>
        </p:txBody>
      </p:sp>
      <p:pic>
        <p:nvPicPr>
          <p:cNvPr id="21508" name="图片 2" descr="绘图1">
            <a:extLst>
              <a:ext uri="{FF2B5EF4-FFF2-40B4-BE49-F238E27FC236}">
                <a16:creationId xmlns:a16="http://schemas.microsoft.com/office/drawing/2014/main" id="{8397C3B5-0413-4016-B698-F8E8CFDA8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59" y="1214837"/>
            <a:ext cx="7916086" cy="2864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452A168-2CFC-453F-A437-BA071F46EE59}"/>
              </a:ext>
            </a:extLst>
          </p:cNvPr>
          <p:cNvSpPr/>
          <p:nvPr/>
        </p:nvSpPr>
        <p:spPr>
          <a:xfrm>
            <a:off x="3465312" y="1394837"/>
            <a:ext cx="5725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16F565F-6E9B-4B98-B541-92967D9AAC84}"/>
              </a:ext>
            </a:extLst>
          </p:cNvPr>
          <p:cNvSpPr/>
          <p:nvPr/>
        </p:nvSpPr>
        <p:spPr>
          <a:xfrm>
            <a:off x="6267719" y="1399727"/>
            <a:ext cx="5725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37A13E2-0850-4CEF-9014-F9E2A6169E86}"/>
              </a:ext>
            </a:extLst>
          </p:cNvPr>
          <p:cNvSpPr/>
          <p:nvPr/>
        </p:nvSpPr>
        <p:spPr>
          <a:xfrm>
            <a:off x="7485925" y="2358009"/>
            <a:ext cx="5693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861982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">
            <a:extLst>
              <a:ext uri="{FF2B5EF4-FFF2-40B4-BE49-F238E27FC236}">
                <a16:creationId xmlns:a16="http://schemas.microsoft.com/office/drawing/2014/main" id="{5455F72C-0912-4022-B258-C44EA740F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9988" y="223838"/>
            <a:ext cx="4814887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Pipeline of Text Detection</a:t>
            </a:r>
          </a:p>
        </p:txBody>
      </p:sp>
      <p:sp>
        <p:nvSpPr>
          <p:cNvPr id="21507" name="Title 1">
            <a:extLst>
              <a:ext uri="{FF2B5EF4-FFF2-40B4-BE49-F238E27FC236}">
                <a16:creationId xmlns:a16="http://schemas.microsoft.com/office/drawing/2014/main" id="{87422770-6B2D-440E-A244-56F38CACF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5312" y="5264837"/>
            <a:ext cx="8212381" cy="1465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14350" indent="-514350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3000"/>
              </a:lnSpc>
              <a:buSzPct val="45000"/>
              <a:buAutoNum type="arabicPeriod"/>
            </a:pPr>
            <a:endParaRPr lang="en-US" altLang="en-US" sz="1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93000"/>
              </a:lnSpc>
              <a:buSzPct val="45000"/>
              <a:buFont typeface="+mj-lt"/>
              <a:buAutoNum type="arabicPeriod" startAt="4"/>
            </a:pPr>
            <a:r>
              <a:rPr lang="en-US" altLang="en-US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Use </a:t>
            </a:r>
            <a:r>
              <a:rPr lang="en-US" altLang="en-US" sz="3000" b="1" dirty="0">
                <a:latin typeface="Times New Roman" panose="02020603050405020304" pitchFamily="18" charset="0"/>
              </a:rPr>
              <a:t>OpenCV</a:t>
            </a:r>
            <a:r>
              <a:rPr lang="en-US" altLang="en-US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 to obtain the outline of the mask.</a:t>
            </a:r>
          </a:p>
          <a:p>
            <a:pPr>
              <a:lnSpc>
                <a:spcPct val="93000"/>
              </a:lnSpc>
              <a:buSzPct val="45000"/>
              <a:buFont typeface="+mj-lt"/>
              <a:buAutoNum type="arabicPeriod" startAt="4"/>
            </a:pPr>
            <a:endParaRPr lang="en-US" altLang="en-US" sz="2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93000"/>
              </a:lnSpc>
              <a:buSzPct val="45000"/>
              <a:buFont typeface="+mj-lt"/>
              <a:buAutoNum type="arabicPeriod" startAt="4"/>
            </a:pP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M</a:t>
            </a:r>
            <a:r>
              <a:rPr lang="en-US" altLang="en-US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ap the </a:t>
            </a:r>
            <a:r>
              <a:rPr lang="en-US" altLang="en-US" sz="3000" b="1" dirty="0">
                <a:latin typeface="Times New Roman" panose="02020603050405020304" pitchFamily="18" charset="0"/>
              </a:rPr>
              <a:t>outline</a:t>
            </a:r>
            <a:r>
              <a:rPr lang="en-US" altLang="en-US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 onto the original image.</a:t>
            </a:r>
          </a:p>
        </p:txBody>
      </p:sp>
      <p:pic>
        <p:nvPicPr>
          <p:cNvPr id="21508" name="图片 2" descr="绘图1">
            <a:extLst>
              <a:ext uri="{FF2B5EF4-FFF2-40B4-BE49-F238E27FC236}">
                <a16:creationId xmlns:a16="http://schemas.microsoft.com/office/drawing/2014/main" id="{8397C3B5-0413-4016-B698-F8E8CFDA8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312" y="1421829"/>
            <a:ext cx="8460000" cy="3061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08FFA56-384D-468C-BD0C-5E5DE5F5353D}"/>
              </a:ext>
            </a:extLst>
          </p:cNvPr>
          <p:cNvSpPr/>
          <p:nvPr/>
        </p:nvSpPr>
        <p:spPr>
          <a:xfrm>
            <a:off x="6570312" y="4108756"/>
            <a:ext cx="534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0A2163-BA5F-4353-8E48-748C91BB26EB}"/>
              </a:ext>
            </a:extLst>
          </p:cNvPr>
          <p:cNvSpPr/>
          <p:nvPr/>
        </p:nvSpPr>
        <p:spPr>
          <a:xfrm>
            <a:off x="3465312" y="4129583"/>
            <a:ext cx="534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352855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>
            <a:extLst>
              <a:ext uri="{FF2B5EF4-FFF2-40B4-BE49-F238E27FC236}">
                <a16:creationId xmlns:a16="http://schemas.microsoft.com/office/drawing/2014/main" id="{7A833846-5760-444E-BDAB-FD47EE7BC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9988" y="223838"/>
            <a:ext cx="5850324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Architecture of neural network</a:t>
            </a:r>
          </a:p>
        </p:txBody>
      </p:sp>
      <p:pic>
        <p:nvPicPr>
          <p:cNvPr id="27652" name="图片 5" descr="paper">
            <a:extLst>
              <a:ext uri="{FF2B5EF4-FFF2-40B4-BE49-F238E27FC236}">
                <a16:creationId xmlns:a16="http://schemas.microsoft.com/office/drawing/2014/main" id="{092B3718-3D5E-49FB-AA6B-37EE0DA58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312" y="1799837"/>
            <a:ext cx="6705000" cy="5412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297C8C2-14F4-436F-81DC-EE1325063880}"/>
              </a:ext>
            </a:extLst>
          </p:cNvPr>
          <p:cNvSpPr/>
          <p:nvPr/>
        </p:nvSpPr>
        <p:spPr>
          <a:xfrm>
            <a:off x="135312" y="1259837"/>
            <a:ext cx="95400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Classify the pixels of the image into two categories:</a:t>
            </a:r>
          </a:p>
          <a:p>
            <a:endParaRPr lang="en-US" altLang="zh-C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46150" lvl="1" indent="-514350">
              <a:buFont typeface="+mj-lt"/>
              <a:buAutoNum type="arabicPeriod"/>
            </a:pP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areas</a:t>
            </a:r>
          </a:p>
          <a:p>
            <a:pPr marL="946150" lvl="1" indent="-514350">
              <a:buFont typeface="+mj-lt"/>
              <a:buAutoNum type="arabicPeriod"/>
            </a:pPr>
            <a:endParaRPr lang="en-US" altLang="zh-C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46150" lvl="1" indent="-514350">
              <a:buFont typeface="+mj-lt"/>
              <a:buAutoNum type="arabicPeriod"/>
            </a:pP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Non-text areas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63DABE-1597-4A2C-985F-6A2C1BC1B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312" y="3205836"/>
            <a:ext cx="2070000" cy="1553933"/>
          </a:xfrm>
          <a:prstGeom prst="rect">
            <a:avLst/>
          </a:prstGeom>
        </p:spPr>
      </p:pic>
      <p:sp>
        <p:nvSpPr>
          <p:cNvPr id="7" name="箭头: 右 3">
            <a:extLst>
              <a:ext uri="{FF2B5EF4-FFF2-40B4-BE49-F238E27FC236}">
                <a16:creationId xmlns:a16="http://schemas.microsoft.com/office/drawing/2014/main" id="{A7F4D19B-EC28-4D16-97FA-28DED5B7D38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132526" y="5010613"/>
            <a:ext cx="463287" cy="313229"/>
          </a:xfrm>
          <a:prstGeom prst="rightArrow">
            <a:avLst>
              <a:gd name="adj1" fmla="val 50000"/>
              <a:gd name="adj2" fmla="val 49998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BC6CD0-97E8-4494-93CF-82DE8A4456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0311" y="5531021"/>
            <a:ext cx="2070001" cy="153763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25A1AF8-01EA-4C48-8C73-68E63C109AD8}"/>
              </a:ext>
            </a:extLst>
          </p:cNvPr>
          <p:cNvSpPr/>
          <p:nvPr/>
        </p:nvSpPr>
        <p:spPr>
          <a:xfrm>
            <a:off x="137110" y="3567303"/>
            <a:ext cx="12089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</a:t>
            </a: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D71C13-431F-4393-BC2B-C1B5A7BFCFB3}"/>
              </a:ext>
            </a:extLst>
          </p:cNvPr>
          <p:cNvSpPr/>
          <p:nvPr/>
        </p:nvSpPr>
        <p:spPr>
          <a:xfrm>
            <a:off x="137109" y="5865443"/>
            <a:ext cx="12089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</a:t>
            </a: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文本框 1">
            <a:extLst>
              <a:ext uri="{FF2B5EF4-FFF2-40B4-BE49-F238E27FC236}">
                <a16:creationId xmlns:a16="http://schemas.microsoft.com/office/drawing/2014/main" id="{71411026-48BC-46DF-ADBF-73777EC484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5700" y="304800"/>
            <a:ext cx="26574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Loss Function</a:t>
            </a:r>
            <a:endParaRPr lang="zh-CN" altLang="en-US" sz="3200" dirty="0"/>
          </a:p>
        </p:txBody>
      </p:sp>
      <p:graphicFrame>
        <p:nvGraphicFramePr>
          <p:cNvPr id="29699" name="对象 2">
            <a:extLst>
              <a:ext uri="{FF2B5EF4-FFF2-40B4-BE49-F238E27FC236}">
                <a16:creationId xmlns:a16="http://schemas.microsoft.com/office/drawing/2014/main" id="{CC1982D1-DF63-42A1-AF4A-BA4B79E25FB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30438" y="1664837"/>
          <a:ext cx="6572250" cy="134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r:id="rId4" imgW="2336760" imgH="482400" progId="Equation.KSEE3">
                  <p:embed/>
                </p:oleObj>
              </mc:Choice>
              <mc:Fallback>
                <p:oleObj r:id="rId4" imgW="2336760" imgH="482400" progId="Equation.KSEE3">
                  <p:embed/>
                  <p:pic>
                    <p:nvPicPr>
                      <p:cNvPr id="29699" name="对象 2">
                        <a:extLst>
                          <a:ext uri="{FF2B5EF4-FFF2-40B4-BE49-F238E27FC236}">
                            <a16:creationId xmlns:a16="http://schemas.microsoft.com/office/drawing/2014/main" id="{CC1982D1-DF63-42A1-AF4A-BA4B79E25F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0438" y="1664837"/>
                        <a:ext cx="6572250" cy="1349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A015B28D-A178-4B25-9AE1-C925D6C15A9A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832813" y="3329838"/>
            <a:ext cx="8167500" cy="2700000"/>
          </a:xfrm>
          <a:prstGeom prst="rect">
            <a:avLst/>
          </a:prstGeom>
          <a:blipFill>
            <a:blip r:embed="rId6"/>
            <a:stretch>
              <a:fillRect l="-75" t="-3386" r="-2166" b="-4740"/>
            </a:stretch>
          </a:blipFill>
          <a:ln>
            <a:noFill/>
          </a:ln>
        </p:spPr>
        <p:txBody>
          <a:bodyPr/>
          <a:lstStyle/>
          <a:p>
            <a:pPr>
              <a:defRPr/>
            </a:pPr>
            <a:r>
              <a:rPr lang="en-US" altLang="zh-CN" dirty="0">
                <a:noFill/>
              </a:rPr>
              <a:t>Extract</a:t>
            </a:r>
            <a:endParaRPr lang="zh-CN" alt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815261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">
            <a:extLst>
              <a:ext uri="{FF2B5EF4-FFF2-40B4-BE49-F238E27FC236}">
                <a16:creationId xmlns:a16="http://schemas.microsoft.com/office/drawing/2014/main" id="{70937849-AEA7-45A6-B2A7-56126B69D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9988" y="269875"/>
            <a:ext cx="6300324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Our method for text detection</a:t>
            </a:r>
          </a:p>
        </p:txBody>
      </p:sp>
      <p:pic>
        <p:nvPicPr>
          <p:cNvPr id="6" name="图片 16" descr="绘图1">
            <a:extLst>
              <a:ext uri="{FF2B5EF4-FFF2-40B4-BE49-F238E27FC236}">
                <a16:creationId xmlns:a16="http://schemas.microsoft.com/office/drawing/2014/main" id="{37D95EFC-C3C1-492E-A107-7CCD3892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242" y="1169837"/>
            <a:ext cx="5234070" cy="562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494E302-F384-4DCF-BE91-7DB5F8775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312" y="3059837"/>
            <a:ext cx="5931160" cy="125040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indent="-457200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3000"/>
              </a:lnSpc>
              <a:buSzPct val="45000"/>
              <a:buFont typeface="Wingdings" panose="05000000000000000000" pitchFamily="2" charset="2"/>
              <a:buChar char="l"/>
              <a:defRPr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Enclosing rectangle (</a:t>
            </a:r>
            <a:r>
              <a:rPr lang="en-US" altLang="zh-CN" sz="2800" b="1" dirty="0">
                <a:solidFill>
                  <a:srgbClr val="00B050"/>
                </a:solidFill>
                <a:latin typeface="Times New Roman" panose="02020603050405020304" pitchFamily="18" charset="0"/>
              </a:rPr>
              <a:t>Green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).</a:t>
            </a:r>
          </a:p>
          <a:p>
            <a:pPr marL="0" indent="0">
              <a:lnSpc>
                <a:spcPct val="93000"/>
              </a:lnSpc>
              <a:buSzPct val="45000"/>
              <a:defRPr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93000"/>
              </a:lnSpc>
              <a:buSzPct val="45000"/>
              <a:buFont typeface="Wingdings" panose="05000000000000000000" pitchFamily="2" charset="2"/>
              <a:buChar char="l"/>
              <a:defRPr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Minimum enclosing rectangle (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Red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).</a:t>
            </a:r>
          </a:p>
        </p:txBody>
      </p:sp>
      <p:sp>
        <p:nvSpPr>
          <p:cNvPr id="7" name="箭头: 右 3">
            <a:extLst>
              <a:ext uri="{FF2B5EF4-FFF2-40B4-BE49-F238E27FC236}">
                <a16:creationId xmlns:a16="http://schemas.microsoft.com/office/drawing/2014/main" id="{59F47FB9-87F5-47D7-B338-819CD191AB3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134269" y="4390880"/>
            <a:ext cx="675000" cy="442913"/>
          </a:xfrm>
          <a:prstGeom prst="rightArrow">
            <a:avLst>
              <a:gd name="adj1" fmla="val 50000"/>
              <a:gd name="adj2" fmla="val 49998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525B46-C24F-4116-A508-8BDD3B3F3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021" y="4994837"/>
            <a:ext cx="2153291" cy="214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">
            <a:extLst>
              <a:ext uri="{FF2B5EF4-FFF2-40B4-BE49-F238E27FC236}">
                <a16:creationId xmlns:a16="http://schemas.microsoft.com/office/drawing/2014/main" id="{70937849-AEA7-45A6-B2A7-56126B69D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9988" y="269875"/>
            <a:ext cx="6659999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Our method for text detection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46FDCB8-12C9-476B-ABB3-9B06D9FD3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12" y="1732489"/>
            <a:ext cx="6750000" cy="49657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indent="-457200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514350" indent="-514350">
              <a:lnSpc>
                <a:spcPct val="93000"/>
              </a:lnSpc>
              <a:buSzPct val="45000"/>
              <a:buFont typeface="+mj-lt"/>
              <a:buAutoNum type="arabicPeriod"/>
              <a:defRPr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Use 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enclosing rectangles</a:t>
            </a:r>
            <a:r>
              <a:rPr lang="en-US" altLang="zh-CN" sz="2800" b="1" dirty="0">
                <a:solidFill>
                  <a:srgbClr val="00B0F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to surround every text on the mask image.</a:t>
            </a:r>
          </a:p>
          <a:p>
            <a:pPr>
              <a:lnSpc>
                <a:spcPct val="93000"/>
              </a:lnSpc>
              <a:buSzPct val="45000"/>
              <a:buFont typeface="+mj-lt"/>
              <a:buAutoNum type="arabicPeriod"/>
              <a:defRPr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514350" indent="-514350">
              <a:lnSpc>
                <a:spcPct val="93000"/>
              </a:lnSpc>
              <a:buSzPct val="45000"/>
              <a:buFont typeface="+mj-lt"/>
              <a:buAutoNum type="arabicPeriod"/>
              <a:defRPr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Extend the boundaries of 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enclosing rectangles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93000"/>
              </a:lnSpc>
              <a:buSzPct val="45000"/>
              <a:buFont typeface="+mj-lt"/>
              <a:buAutoNum type="arabicPeriod"/>
              <a:defRPr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514350" indent="-514350">
              <a:lnSpc>
                <a:spcPct val="93000"/>
              </a:lnSpc>
              <a:buSzPct val="45000"/>
              <a:buFont typeface="+mj-lt"/>
              <a:buAutoNum type="arabicPeriod"/>
              <a:defRPr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Fill these 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enclosing rectangles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93000"/>
              </a:lnSpc>
              <a:buSzPct val="45000"/>
              <a:buFont typeface="+mj-lt"/>
              <a:buAutoNum type="arabicPeriod"/>
              <a:defRPr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514350" indent="-514350">
              <a:lnSpc>
                <a:spcPct val="93000"/>
              </a:lnSpc>
              <a:buSzPct val="45000"/>
              <a:buFont typeface="+mj-lt"/>
              <a:buAutoNum type="arabicPeriod"/>
              <a:defRPr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Use 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minimum enclosing rectangles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to surround the filled areas.</a:t>
            </a:r>
          </a:p>
          <a:p>
            <a:pPr>
              <a:lnSpc>
                <a:spcPct val="93000"/>
              </a:lnSpc>
              <a:buSzPct val="45000"/>
              <a:buFont typeface="+mj-lt"/>
              <a:buAutoNum type="arabicPeriod"/>
              <a:defRPr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514350" indent="-514350">
              <a:lnSpc>
                <a:spcPct val="93000"/>
              </a:lnSpc>
              <a:buSzPct val="45000"/>
              <a:buFont typeface="+mj-lt"/>
              <a:buAutoNum type="arabicPeriod"/>
              <a:defRPr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Map the 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outline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 of 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minimum enclosing rectangles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 onto the 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original image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.</a:t>
            </a:r>
          </a:p>
        </p:txBody>
      </p:sp>
      <p:pic>
        <p:nvPicPr>
          <p:cNvPr id="33796" name="图片 16" descr="绘图1">
            <a:extLst>
              <a:ext uri="{FF2B5EF4-FFF2-40B4-BE49-F238E27FC236}">
                <a16:creationId xmlns:a16="http://schemas.microsoft.com/office/drawing/2014/main" id="{9BDD2773-75E3-4B9E-B061-600D75182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645" y="1581301"/>
            <a:ext cx="3826667" cy="4111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743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63C2034A-7522-44D5-9827-C035816FBD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2812" y="3419837"/>
            <a:ext cx="7875000" cy="12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3000"/>
              </a:lnSpc>
              <a:buSzPct val="45000"/>
              <a:buFont typeface="Wingdings" panose="05000000000000000000" pitchFamily="2" charset="2"/>
              <a:buNone/>
            </a:pPr>
            <a:r>
              <a:rPr lang="en-US" altLang="en-US" sz="7200" dirty="0">
                <a:solidFill>
                  <a:schemeClr val="tx1"/>
                </a:solidFill>
                <a:latin typeface="Times New Roman" panose="02020603050405020304" pitchFamily="18" charset="0"/>
              </a:rPr>
              <a:t>Data Augmentation</a:t>
            </a:r>
          </a:p>
        </p:txBody>
      </p:sp>
    </p:spTree>
    <p:extLst>
      <p:ext uri="{BB962C8B-B14F-4D97-AF65-F5344CB8AC3E}">
        <p14:creationId xmlns:p14="http://schemas.microsoft.com/office/powerpoint/2010/main" val="417064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>
            <a:extLst>
              <a:ext uri="{FF2B5EF4-FFF2-40B4-BE49-F238E27FC236}">
                <a16:creationId xmlns:a16="http://schemas.microsoft.com/office/drawing/2014/main" id="{8B33F6E1-C6EC-424C-AE2E-E7DBEA70C1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9988" y="223838"/>
            <a:ext cx="40052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Data Augmentation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EC5917-B145-4A41-AA54-52B00048EF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312" y="2609837"/>
            <a:ext cx="6300788" cy="278594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indent="-457200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3000"/>
              </a:lnSpc>
              <a:buSzPct val="45000"/>
              <a:buFont typeface="Wingdings" panose="05000000000000000000" pitchFamily="2" charset="2"/>
              <a:buChar char="l"/>
              <a:defRPr/>
            </a:pPr>
            <a:r>
              <a:rPr lang="en-US" altLang="en-US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Total-Text and ICDAR 2013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93000"/>
              </a:lnSpc>
              <a:buSzPct val="45000"/>
              <a:defRPr/>
            </a:pPr>
            <a:endParaRPr lang="en-US" altLang="en-US" sz="2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93000"/>
              </a:lnSpc>
              <a:buSzPct val="45000"/>
              <a:buFont typeface="Wingdings" panose="05000000000000000000" pitchFamily="2" charset="2"/>
              <a:buChar char="l"/>
              <a:defRPr/>
            </a:pPr>
            <a:r>
              <a:rPr lang="en-US" altLang="en-US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Both 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are small datasets.</a:t>
            </a:r>
            <a:endParaRPr lang="en-US" altLang="en-US" sz="3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0" indent="0">
              <a:lnSpc>
                <a:spcPct val="93000"/>
              </a:lnSpc>
              <a:buSzPct val="45000"/>
              <a:defRPr/>
            </a:pPr>
            <a:endParaRPr lang="en-US" altLang="en-US" sz="2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93000"/>
              </a:lnSpc>
              <a:buSzPct val="45000"/>
              <a:buFont typeface="Wingdings" panose="05000000000000000000" pitchFamily="2" charset="2"/>
              <a:buChar char="l"/>
              <a:defRPr/>
            </a:pPr>
            <a:r>
              <a:rPr lang="en-US" altLang="en-US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Over-fitting 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is easy to take place.</a:t>
            </a:r>
            <a:endParaRPr lang="en-US" altLang="en-US" sz="3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0" indent="0">
              <a:lnSpc>
                <a:spcPct val="93000"/>
              </a:lnSpc>
              <a:buSzPct val="45000"/>
              <a:defRPr/>
            </a:pPr>
            <a:endParaRPr lang="en-US" altLang="en-US" sz="2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93000"/>
              </a:lnSpc>
              <a:buSzPct val="45000"/>
              <a:buFont typeface="Wingdings" panose="05000000000000000000" pitchFamily="2" charset="2"/>
              <a:buChar char="l"/>
              <a:defRPr/>
            </a:pPr>
            <a:r>
              <a:rPr lang="en-US" altLang="en-US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Data augmentation 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is necessary</a:t>
            </a:r>
            <a:r>
              <a:rPr lang="en-US" altLang="en-US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.</a:t>
            </a:r>
          </a:p>
        </p:txBody>
      </p:sp>
      <p:pic>
        <p:nvPicPr>
          <p:cNvPr id="23556" name="图片 1">
            <a:extLst>
              <a:ext uri="{FF2B5EF4-FFF2-40B4-BE49-F238E27FC236}">
                <a16:creationId xmlns:a16="http://schemas.microsoft.com/office/drawing/2014/main" id="{11948555-7AED-476B-ACEB-36B0FD724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280" y="2150581"/>
            <a:ext cx="4114120" cy="3879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76D76E1-8130-43A9-94F4-4EFF39CA7D95}"/>
              </a:ext>
            </a:extLst>
          </p:cNvPr>
          <p:cNvSpPr/>
          <p:nvPr/>
        </p:nvSpPr>
        <p:spPr>
          <a:xfrm>
            <a:off x="7267255" y="1211941"/>
            <a:ext cx="1460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ICDAR 2013</a:t>
            </a:r>
            <a:endParaRPr lang="zh-CN" alt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箭头: 右 2">
            <a:extLst>
              <a:ext uri="{FF2B5EF4-FFF2-40B4-BE49-F238E27FC236}">
                <a16:creationId xmlns:a16="http://schemas.microsoft.com/office/drawing/2014/main" id="{1F009FE4-7FF6-4262-BA98-8A99DF48E71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7833580" y="1708708"/>
            <a:ext cx="369332" cy="235434"/>
          </a:xfrm>
          <a:prstGeom prst="rightArrow">
            <a:avLst>
              <a:gd name="adj1" fmla="val 50000"/>
              <a:gd name="adj2" fmla="val 50190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E87FF7-F321-46E3-9EDA-73301970C3A4}"/>
              </a:ext>
            </a:extLst>
          </p:cNvPr>
          <p:cNvSpPr/>
          <p:nvPr/>
        </p:nvSpPr>
        <p:spPr>
          <a:xfrm>
            <a:off x="7580603" y="6610105"/>
            <a:ext cx="1193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Total-Text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箭头: 右 2">
            <a:extLst>
              <a:ext uri="{FF2B5EF4-FFF2-40B4-BE49-F238E27FC236}">
                <a16:creationId xmlns:a16="http://schemas.microsoft.com/office/drawing/2014/main" id="{E38B23E5-DD7F-4688-AE71-3D5569B884E2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951297" y="6249734"/>
            <a:ext cx="369332" cy="235434"/>
          </a:xfrm>
          <a:prstGeom prst="rightArrow">
            <a:avLst>
              <a:gd name="adj1" fmla="val 50000"/>
              <a:gd name="adj2" fmla="val 50190"/>
            </a:avLst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8616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">
            <a:extLst>
              <a:ext uri="{FF2B5EF4-FFF2-40B4-BE49-F238E27FC236}">
                <a16:creationId xmlns:a16="http://schemas.microsoft.com/office/drawing/2014/main" id="{01D712CA-9C81-485B-B86A-EEADEEEAA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9988" y="223838"/>
            <a:ext cx="40052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Data Augmentation</a:t>
            </a:r>
          </a:p>
        </p:txBody>
      </p:sp>
      <p:sp>
        <p:nvSpPr>
          <p:cNvPr id="21507" name="Title 1">
            <a:extLst>
              <a:ext uri="{FF2B5EF4-FFF2-40B4-BE49-F238E27FC236}">
                <a16:creationId xmlns:a16="http://schemas.microsoft.com/office/drawing/2014/main" id="{96FE2C70-0564-4CAD-85FB-5349D790F0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0312" y="4859837"/>
            <a:ext cx="8640000" cy="23382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indent="-457200"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926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926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926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926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514350" indent="-514350">
              <a:lnSpc>
                <a:spcPct val="93000"/>
              </a:lnSpc>
              <a:buSzPct val="45000"/>
              <a:buFont typeface="+mj-lt"/>
              <a:buAutoNum type="arabicPeriod"/>
              <a:defRPr/>
            </a:pP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U</a:t>
            </a:r>
            <a:r>
              <a:rPr lang="en-US" altLang="en-US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se a </a:t>
            </a:r>
            <a:r>
              <a:rPr lang="en-US" altLang="en-US" sz="3000" b="1" dirty="0">
                <a:latin typeface="Times New Roman" panose="02020603050405020304" pitchFamily="18" charset="0"/>
              </a:rPr>
              <a:t>sliding window</a:t>
            </a:r>
            <a:r>
              <a:rPr lang="en-US" altLang="en-US" sz="3000" b="1" dirty="0">
                <a:solidFill>
                  <a:srgbClr val="FFC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with size </a:t>
            </a:r>
            <a:r>
              <a:rPr lang="en-US" altLang="en-US" sz="3000" b="1" dirty="0">
                <a:latin typeface="Times New Roman" panose="02020603050405020304" pitchFamily="18" charset="0"/>
              </a:rPr>
              <a:t>(448, 448).</a:t>
            </a:r>
          </a:p>
          <a:p>
            <a:pPr marL="514350" indent="-514350">
              <a:lnSpc>
                <a:spcPct val="93000"/>
              </a:lnSpc>
              <a:buSzPct val="45000"/>
              <a:buFont typeface="+mj-lt"/>
              <a:buAutoNum type="arabicPeriod"/>
              <a:defRPr/>
            </a:pPr>
            <a:endParaRPr lang="en-US" altLang="en-US" sz="2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514350" indent="-514350">
              <a:lnSpc>
                <a:spcPct val="93000"/>
              </a:lnSpc>
              <a:buSzPct val="45000"/>
              <a:buFont typeface="+mj-lt"/>
              <a:buAutoNum type="arabicPeriod"/>
              <a:defRPr/>
            </a:pP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C</a:t>
            </a:r>
            <a:r>
              <a:rPr lang="en-US" altLang="en-US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ut the original image and its corresponding mask simultaneously.</a:t>
            </a:r>
          </a:p>
          <a:p>
            <a:pPr marL="514350" indent="-514350">
              <a:lnSpc>
                <a:spcPct val="93000"/>
              </a:lnSpc>
              <a:buSzPct val="45000"/>
              <a:buFont typeface="+mj-lt"/>
              <a:buAutoNum type="arabicPeriod"/>
              <a:defRPr/>
            </a:pPr>
            <a:endParaRPr lang="en-US" altLang="en-US" sz="2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514350" indent="-514350">
              <a:lnSpc>
                <a:spcPct val="93000"/>
              </a:lnSpc>
              <a:buSzPct val="45000"/>
              <a:buFont typeface="+mj-lt"/>
              <a:buAutoNum type="arabicPeriod"/>
              <a:defRPr/>
            </a:pPr>
            <a:r>
              <a:rPr lang="en-US" altLang="en-US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Save the 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part cut from the image</a:t>
            </a:r>
            <a:r>
              <a:rPr lang="en-US" altLang="en-US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 as a 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new</a:t>
            </a:r>
            <a:r>
              <a:rPr lang="en-US" altLang="en-US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 sample.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FAA9C3-1B04-42CE-8E72-EED0EFFC7EC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828" y="1124837"/>
            <a:ext cx="4860000" cy="36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CC239A9-643C-4530-BA52-8CA4320B0BF4}"/>
              </a:ext>
            </a:extLst>
          </p:cNvPr>
          <p:cNvSpPr/>
          <p:nvPr/>
        </p:nvSpPr>
        <p:spPr>
          <a:xfrm>
            <a:off x="5974774" y="1574837"/>
            <a:ext cx="14590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sample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397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54B4624-E03B-4EC5-96D3-3CE7CBB186D9}"/>
              </a:ext>
            </a:extLst>
          </p:cNvPr>
          <p:cNvSpPr txBox="1"/>
          <p:nvPr/>
        </p:nvSpPr>
        <p:spPr>
          <a:xfrm>
            <a:off x="1248937" y="267629"/>
            <a:ext cx="3251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CN" alt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6D5E9F0-E028-4254-99C8-C7AF039F1109}"/>
              </a:ext>
            </a:extLst>
          </p:cNvPr>
          <p:cNvSpPr txBox="1"/>
          <p:nvPr/>
        </p:nvSpPr>
        <p:spPr>
          <a:xfrm>
            <a:off x="1440312" y="1979837"/>
            <a:ext cx="7836240" cy="3892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Related Work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Light-weight text detector for natural scene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Augmentation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 Experiment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Conclusion and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">
            <a:extLst>
              <a:ext uri="{FF2B5EF4-FFF2-40B4-BE49-F238E27FC236}">
                <a16:creationId xmlns:a16="http://schemas.microsoft.com/office/drawing/2014/main" id="{01D712CA-9C81-485B-B86A-EEADEEEAA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9988" y="223838"/>
            <a:ext cx="40052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Data Augmentation</a:t>
            </a:r>
          </a:p>
        </p:txBody>
      </p:sp>
      <p:pic>
        <p:nvPicPr>
          <p:cNvPr id="25604" name="图片 3" descr="paper">
            <a:extLst>
              <a:ext uri="{FF2B5EF4-FFF2-40B4-BE49-F238E27FC236}">
                <a16:creationId xmlns:a16="http://schemas.microsoft.com/office/drawing/2014/main" id="{1C330877-01E2-4294-A128-9EF80C4B2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50" y="3329837"/>
            <a:ext cx="8110662" cy="3603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446B1E6-813F-46A1-B25A-E6FD2EE5AF59}"/>
              </a:ext>
            </a:extLst>
          </p:cNvPr>
          <p:cNvSpPr/>
          <p:nvPr/>
        </p:nvSpPr>
        <p:spPr>
          <a:xfrm>
            <a:off x="680631" y="1201074"/>
            <a:ext cx="8949681" cy="2095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93000"/>
              </a:lnSpc>
              <a:buSzPct val="45000"/>
              <a:buFont typeface="+mj-lt"/>
              <a:buAutoNum type="arabicPeriod" startAt="3"/>
              <a:defRPr/>
            </a:pPr>
            <a:r>
              <a:rPr lang="en-US" altLang="en-US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Move this window </a:t>
            </a:r>
            <a:r>
              <a:rPr lang="en-US" altLang="en-US" sz="3000" b="1" dirty="0">
                <a:latin typeface="Times New Roman" panose="02020603050405020304" pitchFamily="18" charset="0"/>
              </a:rPr>
              <a:t>right</a:t>
            </a:r>
            <a:r>
              <a:rPr lang="en-US" altLang="en-US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, repeat the above process, until reaching the right edge of this image.</a:t>
            </a:r>
          </a:p>
          <a:p>
            <a:pPr marL="514350" indent="-514350">
              <a:lnSpc>
                <a:spcPct val="93000"/>
              </a:lnSpc>
              <a:buSzPct val="45000"/>
              <a:buFont typeface="+mj-lt"/>
              <a:buAutoNum type="arabicPeriod" startAt="3"/>
              <a:defRPr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514350" indent="-514350">
              <a:lnSpc>
                <a:spcPct val="93000"/>
              </a:lnSpc>
              <a:buSzPct val="45000"/>
              <a:buFont typeface="+mj-lt"/>
              <a:buAutoNum type="arabicPeriod" startAt="3"/>
              <a:defRPr/>
            </a:pP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M</a:t>
            </a:r>
            <a:r>
              <a:rPr lang="en-US" altLang="en-US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ove the sliding window </a:t>
            </a:r>
            <a:r>
              <a:rPr lang="en-US" altLang="en-US" sz="3000" b="1" dirty="0">
                <a:latin typeface="Times New Roman" panose="02020603050405020304" pitchFamily="18" charset="0"/>
              </a:rPr>
              <a:t>down</a:t>
            </a:r>
            <a:r>
              <a:rPr lang="en-US" altLang="en-US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, </a:t>
            </a:r>
            <a:r>
              <a:rPr lang="en-US" altLang="en-US" sz="3000" b="1" dirty="0">
                <a:latin typeface="Times New Roman" panose="02020603050405020304" pitchFamily="18" charset="0"/>
              </a:rPr>
              <a:t>repeat</a:t>
            </a:r>
            <a:r>
              <a:rPr lang="en-US" altLang="en-US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 the above process.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C741E07-BB9B-4790-8025-60E2D266CB7A}"/>
              </a:ext>
            </a:extLst>
          </p:cNvPr>
          <p:cNvSpPr/>
          <p:nvPr/>
        </p:nvSpPr>
        <p:spPr>
          <a:xfrm>
            <a:off x="3151731" y="6698741"/>
            <a:ext cx="35998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 of data augmentation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637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63C2034A-7522-44D5-9827-C035816FBD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0312" y="3284837"/>
            <a:ext cx="6570000" cy="12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3000"/>
              </a:lnSpc>
              <a:buSzPct val="45000"/>
              <a:buFont typeface="Wingdings" panose="05000000000000000000" pitchFamily="2" charset="2"/>
              <a:buNone/>
            </a:pPr>
            <a:r>
              <a:rPr lang="en-US" altLang="en-US" sz="8800" dirty="0">
                <a:solidFill>
                  <a:schemeClr val="tx1"/>
                </a:solidFill>
                <a:latin typeface="Times New Roman" panose="02020603050405020304" pitchFamily="18" charset="0"/>
              </a:rPr>
              <a:t>Experiment</a:t>
            </a:r>
          </a:p>
        </p:txBody>
      </p:sp>
    </p:spTree>
    <p:extLst>
      <p:ext uri="{BB962C8B-B14F-4D97-AF65-F5344CB8AC3E}">
        <p14:creationId xmlns:p14="http://schemas.microsoft.com/office/powerpoint/2010/main" val="2429784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">
            <a:extLst>
              <a:ext uri="{FF2B5EF4-FFF2-40B4-BE49-F238E27FC236}">
                <a16:creationId xmlns:a16="http://schemas.microsoft.com/office/drawing/2014/main" id="{06F951A7-C8DD-46D3-903D-84AB2A6CAF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9988" y="224837"/>
            <a:ext cx="8190324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Image Semantic Segmentation Experiment</a:t>
            </a:r>
            <a:endParaRPr lang="zh-CN" altLang="en-US" sz="3200" dirty="0"/>
          </a:p>
        </p:txBody>
      </p:sp>
      <p:pic>
        <p:nvPicPr>
          <p:cNvPr id="35843" name="图片 6" descr="paper">
            <a:extLst>
              <a:ext uri="{FF2B5EF4-FFF2-40B4-BE49-F238E27FC236}">
                <a16:creationId xmlns:a16="http://schemas.microsoft.com/office/drawing/2014/main" id="{08ABA61C-7BE5-4D32-9275-7B84E912B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312" y="1214837"/>
            <a:ext cx="6631214" cy="3793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5844" name="Title 1">
            <a:extLst>
              <a:ext uri="{FF2B5EF4-FFF2-40B4-BE49-F238E27FC236}">
                <a16:creationId xmlns:a16="http://schemas.microsoft.com/office/drawing/2014/main" id="{E87FB90F-1456-481D-B408-9C5E9FF260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5312" y="5084837"/>
            <a:ext cx="8662662" cy="19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3000"/>
              </a:lnSpc>
              <a:buSzPct val="45000"/>
              <a:buFont typeface="Arial" panose="020B0604020202020204" pitchFamily="34" charset="0"/>
              <a:buNone/>
            </a:pPr>
            <a:r>
              <a:rPr lang="en-US" altLang="zh-CN" sz="3000" b="1" dirty="0">
                <a:latin typeface="Times New Roman" panose="02020603050405020304" pitchFamily="18" charset="0"/>
              </a:rPr>
              <a:t>(a)</a:t>
            </a:r>
            <a:r>
              <a:rPr lang="en-US" altLang="zh-CN" sz="3000" dirty="0">
                <a:latin typeface="Times New Roman" panose="02020603050405020304" pitchFamily="18" charset="0"/>
              </a:rPr>
              <a:t>:</a:t>
            </a:r>
            <a:r>
              <a:rPr lang="en-US" altLang="zh-CN" sz="3000" b="1" dirty="0">
                <a:latin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</a:rPr>
              <a:t>Original image.</a:t>
            </a:r>
          </a:p>
          <a:p>
            <a:pPr>
              <a:lnSpc>
                <a:spcPct val="93000"/>
              </a:lnSpc>
              <a:buSzPct val="45000"/>
              <a:buFont typeface="Arial" panose="020B0604020202020204" pitchFamily="34" charset="0"/>
              <a:buNone/>
            </a:pPr>
            <a:endParaRPr lang="en-US" altLang="zh-CN" sz="2000" dirty="0">
              <a:latin typeface="Times New Roman" panose="02020603050405020304" pitchFamily="18" charset="0"/>
            </a:endParaRPr>
          </a:p>
          <a:p>
            <a:pPr>
              <a:lnSpc>
                <a:spcPct val="93000"/>
              </a:lnSpc>
              <a:buSzPct val="45000"/>
              <a:buFont typeface="Arial" panose="020B0604020202020204" pitchFamily="34" charset="0"/>
              <a:buNone/>
            </a:pPr>
            <a:r>
              <a:rPr lang="en-US" altLang="zh-CN" sz="3000" b="1" dirty="0">
                <a:latin typeface="Times New Roman" panose="02020603050405020304" pitchFamily="18" charset="0"/>
              </a:rPr>
              <a:t>(b)</a:t>
            </a:r>
            <a:r>
              <a:rPr lang="en-US" altLang="zh-CN" sz="3000" dirty="0">
                <a:latin typeface="Times New Roman" panose="02020603050405020304" pitchFamily="18" charset="0"/>
              </a:rPr>
              <a:t>:</a:t>
            </a:r>
            <a:r>
              <a:rPr lang="en-US" altLang="zh-CN" sz="3000" b="1" dirty="0">
                <a:latin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</a:rPr>
              <a:t>Ground truth, the manually labeled text areas.</a:t>
            </a:r>
          </a:p>
          <a:p>
            <a:pPr>
              <a:lnSpc>
                <a:spcPct val="93000"/>
              </a:lnSpc>
              <a:buSzPct val="45000"/>
              <a:buFont typeface="Arial" panose="020B0604020202020204" pitchFamily="34" charset="0"/>
              <a:buNone/>
            </a:pPr>
            <a:endParaRPr lang="en-US" altLang="zh-CN" sz="2000" dirty="0">
              <a:latin typeface="Times New Roman" panose="02020603050405020304" pitchFamily="18" charset="0"/>
            </a:endParaRPr>
          </a:p>
          <a:p>
            <a:pPr>
              <a:lnSpc>
                <a:spcPct val="93000"/>
              </a:lnSpc>
              <a:buSzPct val="45000"/>
              <a:buFont typeface="Arial" panose="020B0604020202020204" pitchFamily="34" charset="0"/>
              <a:buNone/>
            </a:pPr>
            <a:r>
              <a:rPr lang="en-US" altLang="zh-CN" sz="3000" b="1" dirty="0">
                <a:latin typeface="Times New Roman" panose="02020603050405020304" pitchFamily="18" charset="0"/>
              </a:rPr>
              <a:t>(c)</a:t>
            </a:r>
            <a:r>
              <a:rPr lang="en-US" altLang="zh-CN" sz="3000" dirty="0">
                <a:latin typeface="Times New Roman" panose="02020603050405020304" pitchFamily="18" charset="0"/>
              </a:rPr>
              <a:t>:</a:t>
            </a:r>
            <a:r>
              <a:rPr lang="en-US" altLang="zh-CN" sz="3000" b="1" dirty="0">
                <a:latin typeface="Times New Roman" panose="02020603050405020304" pitchFamily="18" charset="0"/>
              </a:rPr>
              <a:t> </a:t>
            </a:r>
            <a:r>
              <a:rPr lang="en-US" altLang="zh-CN" sz="3000" dirty="0">
                <a:latin typeface="Times New Roman" panose="02020603050405020304" pitchFamily="18" charset="0"/>
              </a:rPr>
              <a:t>Text areas predicted by the neural network model.</a:t>
            </a:r>
            <a:endParaRPr lang="en-US" altLang="en-US" sz="30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">
            <a:extLst>
              <a:ext uri="{FF2B5EF4-FFF2-40B4-BE49-F238E27FC236}">
                <a16:creationId xmlns:a16="http://schemas.microsoft.com/office/drawing/2014/main" id="{B4687CA8-5EA2-4B83-9BC1-9B8B4415AD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9988" y="269875"/>
            <a:ext cx="5040324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Text Detection Experiment</a:t>
            </a:r>
          </a:p>
        </p:txBody>
      </p:sp>
      <p:sp>
        <p:nvSpPr>
          <p:cNvPr id="33795" name="Title 1">
            <a:extLst>
              <a:ext uri="{FF2B5EF4-FFF2-40B4-BE49-F238E27FC236}">
                <a16:creationId xmlns:a16="http://schemas.microsoft.com/office/drawing/2014/main" id="{EAD9DD10-A7C2-4C1F-A4AE-9898053E7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310" y="1484837"/>
            <a:ext cx="9044600" cy="1350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indent="-457200"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926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926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926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926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3000"/>
              </a:lnSpc>
              <a:buSzPct val="45000"/>
              <a:buFont typeface="Wingdings" panose="05000000000000000000" pitchFamily="2" charset="2"/>
              <a:buChar char="l"/>
              <a:defRPr/>
            </a:pP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Detect the text areas with multi-orientations.  </a:t>
            </a:r>
          </a:p>
          <a:p>
            <a:pPr marL="0" indent="0">
              <a:lnSpc>
                <a:spcPct val="93000"/>
              </a:lnSpc>
              <a:buSzPct val="45000"/>
              <a:defRPr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93000"/>
              </a:lnSpc>
              <a:buSzPct val="45000"/>
              <a:buFont typeface="Wingdings" panose="05000000000000000000" pitchFamily="2" charset="2"/>
              <a:buChar char="l"/>
              <a:defRPr/>
            </a:pP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Detect the text areas with different sizes and colors.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BD99F2B-3257-43BB-88BF-F6FCD81B5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312" y="3104837"/>
            <a:ext cx="7496195" cy="350388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97D2A98-B2C4-4735-A72E-45DF323FECDE}"/>
              </a:ext>
            </a:extLst>
          </p:cNvPr>
          <p:cNvSpPr/>
          <p:nvPr/>
        </p:nvSpPr>
        <p:spPr>
          <a:xfrm>
            <a:off x="3285312" y="6704837"/>
            <a:ext cx="38467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Actual effect of text detection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">
            <a:extLst>
              <a:ext uri="{FF2B5EF4-FFF2-40B4-BE49-F238E27FC236}">
                <a16:creationId xmlns:a16="http://schemas.microsoft.com/office/drawing/2014/main" id="{1E50C088-773B-46C7-8926-5C55DE27A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9988" y="269875"/>
            <a:ext cx="5940424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chemeClr val="bg1"/>
                </a:solidFill>
                <a:latin typeface="Times New Roman" panose="02020603050405020304" pitchFamily="18" charset="0"/>
              </a:rPr>
              <a:t>Comparison with other methods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795" name="Title 1">
            <a:extLst>
              <a:ext uri="{FF2B5EF4-FFF2-40B4-BE49-F238E27FC236}">
                <a16:creationId xmlns:a16="http://schemas.microsoft.com/office/drawing/2014/main" id="{11A5AA45-9F10-4263-829E-B2EAB8C89B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312" y="1205656"/>
            <a:ext cx="6817344" cy="20282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indent="-457200"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926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926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926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926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3000"/>
              </a:lnSpc>
              <a:buSzPct val="45000"/>
              <a:buFont typeface="Wingdings" panose="05000000000000000000" pitchFamily="2" charset="2"/>
              <a:buChar char="l"/>
              <a:defRPr/>
            </a:pP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Faster than other methods.</a:t>
            </a:r>
          </a:p>
          <a:p>
            <a:pPr marL="0" indent="0">
              <a:lnSpc>
                <a:spcPct val="93000"/>
              </a:lnSpc>
              <a:buSzPct val="45000"/>
              <a:defRPr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93000"/>
              </a:lnSpc>
              <a:buSzPct val="45000"/>
              <a:buFont typeface="Wingdings" panose="05000000000000000000" pitchFamily="2" charset="2"/>
              <a:buChar char="l"/>
              <a:defRPr/>
            </a:pP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Generate the smaller weight file.</a:t>
            </a:r>
          </a:p>
          <a:p>
            <a:pPr marL="0" indent="0">
              <a:lnSpc>
                <a:spcPct val="93000"/>
              </a:lnSpc>
              <a:buSzPct val="45000"/>
              <a:defRPr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93000"/>
              </a:lnSpc>
              <a:buSzPct val="45000"/>
              <a:buFont typeface="Wingdings" panose="05000000000000000000" pitchFamily="2" charset="2"/>
              <a:buChar char="l"/>
              <a:defRPr/>
            </a:pP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Consume fewer computing resources.</a:t>
            </a:r>
          </a:p>
        </p:txBody>
      </p:sp>
      <p:pic>
        <p:nvPicPr>
          <p:cNvPr id="4" name="图片 3" descr="手机屏幕截图&#10;&#10;描述已自动生成">
            <a:extLst>
              <a:ext uri="{FF2B5EF4-FFF2-40B4-BE49-F238E27FC236}">
                <a16:creationId xmlns:a16="http://schemas.microsoft.com/office/drawing/2014/main" id="{8216A8F6-E60D-4A47-98D1-435F7FC46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" y="3239837"/>
            <a:ext cx="5211856" cy="3583435"/>
          </a:xfrm>
          <a:prstGeom prst="rect">
            <a:avLst/>
          </a:prstGeom>
        </p:spPr>
      </p:pic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69160A59-4CE8-45A6-BD3C-74D815743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313" y="3233868"/>
            <a:ext cx="4815312" cy="3610339"/>
          </a:xfrm>
          <a:prstGeom prst="rect">
            <a:avLst/>
          </a:prstGeom>
        </p:spPr>
      </p:pic>
      <p:pic>
        <p:nvPicPr>
          <p:cNvPr id="13" name="图片 7">
            <a:extLst>
              <a:ext uri="{FF2B5EF4-FFF2-40B4-BE49-F238E27FC236}">
                <a16:creationId xmlns:a16="http://schemas.microsoft.com/office/drawing/2014/main" id="{C80FE86D-9B6D-4A94-973E-6F79911D7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12" y="1882262"/>
            <a:ext cx="727346" cy="67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">
            <a:extLst>
              <a:ext uri="{FF2B5EF4-FFF2-40B4-BE49-F238E27FC236}">
                <a16:creationId xmlns:a16="http://schemas.microsoft.com/office/drawing/2014/main" id="{1E50C088-773B-46C7-8926-5C55DE27A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9988" y="269875"/>
            <a:ext cx="5940424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Comparison with other methods</a:t>
            </a:r>
          </a:p>
        </p:txBody>
      </p:sp>
      <p:sp>
        <p:nvSpPr>
          <p:cNvPr id="33795" name="Title 1">
            <a:extLst>
              <a:ext uri="{FF2B5EF4-FFF2-40B4-BE49-F238E27FC236}">
                <a16:creationId xmlns:a16="http://schemas.microsoft.com/office/drawing/2014/main" id="{11A5AA45-9F10-4263-829E-B2EAB8C89B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5312" y="1467117"/>
            <a:ext cx="7470000" cy="4954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indent="-457200"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926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926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926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926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3000"/>
              </a:lnSpc>
              <a:buSzPct val="45000"/>
              <a:buFont typeface="Wingdings" panose="05000000000000000000" pitchFamily="2" charset="2"/>
              <a:buChar char="l"/>
              <a:defRPr/>
            </a:pP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The method has a slight loss in the accuracy.</a:t>
            </a:r>
          </a:p>
        </p:txBody>
      </p:sp>
      <p:pic>
        <p:nvPicPr>
          <p:cNvPr id="39943" name="图片 4">
            <a:extLst>
              <a:ext uri="{FF2B5EF4-FFF2-40B4-BE49-F238E27FC236}">
                <a16:creationId xmlns:a16="http://schemas.microsoft.com/office/drawing/2014/main" id="{E62D973E-855C-4979-A726-87932B249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312" y="1349837"/>
            <a:ext cx="743527" cy="729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A28AA12-74D7-4615-A57C-996F945A0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5312" y="2474837"/>
            <a:ext cx="5670000" cy="440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32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63C2034A-7522-44D5-9827-C035816FBD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0312" y="2744837"/>
            <a:ext cx="7492500" cy="27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3000"/>
              </a:lnSpc>
              <a:buSzPct val="45000"/>
              <a:buFont typeface="Wingdings" panose="05000000000000000000" pitchFamily="2" charset="2"/>
              <a:buNone/>
            </a:pPr>
            <a:r>
              <a:rPr lang="en-US" altLang="en-US" sz="8800" dirty="0">
                <a:solidFill>
                  <a:schemeClr val="tx1"/>
                </a:solidFill>
                <a:latin typeface="Times New Roman" panose="02020603050405020304" pitchFamily="18" charset="0"/>
              </a:rPr>
              <a:t> Conclusion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1189895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">
            <a:extLst>
              <a:ext uri="{FF2B5EF4-FFF2-40B4-BE49-F238E27FC236}">
                <a16:creationId xmlns:a16="http://schemas.microsoft.com/office/drawing/2014/main" id="{1E50C088-773B-46C7-8926-5C55DE27A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9988" y="269875"/>
            <a:ext cx="2610324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 Conclusion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71981E2-597C-45D6-84B4-480CDB6A7D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062" y="1799837"/>
            <a:ext cx="9382500" cy="4500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indent="-457200"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926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926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926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926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3000"/>
              </a:lnSpc>
              <a:buSzPct val="45000"/>
              <a:buFont typeface="Wingdings" panose="05000000000000000000" pitchFamily="2" charset="2"/>
              <a:buChar char="l"/>
              <a:defRPr/>
            </a:pP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This detection method has a great effect on text detection for natural scene.</a:t>
            </a:r>
          </a:p>
          <a:p>
            <a:pPr marL="0" indent="0">
              <a:lnSpc>
                <a:spcPct val="93000"/>
              </a:lnSpc>
              <a:buSzPct val="45000"/>
              <a:defRPr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93000"/>
              </a:lnSpc>
              <a:buSzPct val="45000"/>
              <a:buFont typeface="Wingdings" panose="05000000000000000000" pitchFamily="2" charset="2"/>
              <a:buChar char="l"/>
              <a:defRPr/>
            </a:pP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We design a new neural network model based on </a:t>
            </a:r>
            <a:r>
              <a:rPr lang="en-US" altLang="zh-CN" sz="30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MobileNet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 V2 and U-Net, which has low complexity.</a:t>
            </a:r>
          </a:p>
          <a:p>
            <a:pPr marL="0" indent="0">
              <a:lnSpc>
                <a:spcPct val="93000"/>
              </a:lnSpc>
              <a:buSzPct val="45000"/>
              <a:defRPr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93000"/>
              </a:lnSpc>
              <a:buSzPct val="45000"/>
              <a:buFont typeface="Wingdings" panose="05000000000000000000" pitchFamily="2" charset="2"/>
              <a:buChar char="l"/>
              <a:defRPr/>
            </a:pP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This model generates the smaller weight file, which is suitable for mobile devices.</a:t>
            </a:r>
          </a:p>
          <a:p>
            <a:pPr marL="0" indent="0">
              <a:lnSpc>
                <a:spcPct val="93000"/>
              </a:lnSpc>
              <a:buSzPct val="45000"/>
              <a:defRPr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93000"/>
              </a:lnSpc>
              <a:buSzPct val="45000"/>
              <a:buFont typeface="Wingdings" panose="05000000000000000000" pitchFamily="2" charset="2"/>
              <a:buChar char="l"/>
              <a:defRPr/>
            </a:pP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We use a new method for obtaining text areas, and prove that it is faster than other method.</a:t>
            </a:r>
          </a:p>
        </p:txBody>
      </p:sp>
    </p:spTree>
    <p:extLst>
      <p:ext uri="{BB962C8B-B14F-4D97-AF65-F5344CB8AC3E}">
        <p14:creationId xmlns:p14="http://schemas.microsoft.com/office/powerpoint/2010/main" val="37695256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">
            <a:extLst>
              <a:ext uri="{FF2B5EF4-FFF2-40B4-BE49-F238E27FC236}">
                <a16:creationId xmlns:a16="http://schemas.microsoft.com/office/drawing/2014/main" id="{1E50C088-773B-46C7-8926-5C55DE27A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9988" y="269875"/>
            <a:ext cx="2430324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Future work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C0A87E9-A27A-4C7D-AF99-2E8C392F70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367" y="2789837"/>
            <a:ext cx="7554421" cy="990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indent="-457200"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926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926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926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926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3000"/>
              </a:lnSpc>
              <a:buSzPct val="45000"/>
              <a:buFont typeface="Wingdings" panose="05000000000000000000" pitchFamily="2" charset="2"/>
              <a:buChar char="l"/>
              <a:defRPr/>
            </a:pP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Improve our method for the higher accuracy of text detection.</a:t>
            </a:r>
          </a:p>
        </p:txBody>
      </p:sp>
    </p:spTree>
    <p:extLst>
      <p:ext uri="{BB962C8B-B14F-4D97-AF65-F5344CB8AC3E}">
        <p14:creationId xmlns:p14="http://schemas.microsoft.com/office/powerpoint/2010/main" val="38780754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63C2034A-7522-44D5-9827-C035816FBD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1075" y="3419475"/>
            <a:ext cx="5938838" cy="135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3000"/>
              </a:lnSpc>
              <a:buSzPct val="45000"/>
              <a:buFont typeface="Wingdings" panose="05000000000000000000" pitchFamily="2" charset="2"/>
              <a:buNone/>
            </a:pPr>
            <a:r>
              <a:rPr lang="en-US" altLang="en-US" sz="8800">
                <a:solidFill>
                  <a:schemeClr val="tx1"/>
                </a:solidFill>
                <a:latin typeface="Times New Roman" panose="02020603050405020304" pitchFamily="18" charset="0"/>
              </a:rPr>
              <a:t>THANKS!</a:t>
            </a:r>
            <a:endParaRPr lang="en-US" altLang="en-US" sz="8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63C2034A-7522-44D5-9827-C035816FBD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0312" y="3194837"/>
            <a:ext cx="5938838" cy="135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3000"/>
              </a:lnSpc>
              <a:buSzPct val="45000"/>
              <a:buFont typeface="Wingdings" panose="05000000000000000000" pitchFamily="2" charset="2"/>
              <a:buNone/>
            </a:pPr>
            <a:r>
              <a:rPr lang="en-US" altLang="en-US" sz="8800" dirty="0">
                <a:solidFill>
                  <a:schemeClr val="tx1"/>
                </a:solidFill>
                <a:latin typeface="Times New Roman" panose="02020603050405020304" pitchFamily="18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894183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>
            <a:extLst>
              <a:ext uri="{FF2B5EF4-FFF2-40B4-BE49-F238E27FC236}">
                <a16:creationId xmlns:a16="http://schemas.microsoft.com/office/drawing/2014/main" id="{ED9E8B0F-1A3E-4DB8-A41C-458A70B9DE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9988" y="225425"/>
            <a:ext cx="5175324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of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detection</a:t>
            </a:r>
          </a:p>
        </p:txBody>
      </p:sp>
      <p:sp>
        <p:nvSpPr>
          <p:cNvPr id="9219" name="Title 1">
            <a:extLst>
              <a:ext uri="{FF2B5EF4-FFF2-40B4-BE49-F238E27FC236}">
                <a16:creationId xmlns:a16="http://schemas.microsoft.com/office/drawing/2014/main" id="{B403C4B3-77B0-421B-A786-EB9BC0EF54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760" y="1574837"/>
            <a:ext cx="7027552" cy="2806669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indent="-457200"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926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926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926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926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3000"/>
              </a:lnSpc>
              <a:buSzPct val="45000"/>
              <a:buFont typeface="Wingdings" panose="05000000000000000000" pitchFamily="2" charset="2"/>
              <a:buChar char="l"/>
              <a:defRPr/>
            </a:pP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Obtain important text information from natural scene.</a:t>
            </a:r>
          </a:p>
          <a:p>
            <a:pPr marL="0" indent="0">
              <a:lnSpc>
                <a:spcPct val="93000"/>
              </a:lnSpc>
              <a:buSzPct val="45000"/>
              <a:defRPr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93000"/>
              </a:lnSpc>
              <a:buSzPct val="45000"/>
              <a:buFont typeface="Wingdings" panose="05000000000000000000" pitchFamily="2" charset="2"/>
              <a:buChar char="l"/>
              <a:defRPr/>
            </a:pP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Great</a:t>
            </a:r>
            <a:r>
              <a:rPr lang="en-US" altLang="en-US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3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challenge</a:t>
            </a:r>
            <a:r>
              <a:rPr lang="en-US" altLang="en-US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 in computer vision field.</a:t>
            </a:r>
          </a:p>
          <a:p>
            <a:pPr marL="0" indent="0">
              <a:lnSpc>
                <a:spcPct val="93000"/>
              </a:lnSpc>
              <a:buSzPct val="45000"/>
              <a:defRPr/>
            </a:pPr>
            <a:endParaRPr lang="en-US" altLang="en-US" sz="2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93000"/>
              </a:lnSpc>
              <a:buSzPct val="45000"/>
              <a:buFont typeface="Wingdings" panose="05000000000000000000" pitchFamily="2" charset="2"/>
              <a:buChar char="l"/>
              <a:defRPr/>
            </a:pPr>
            <a:r>
              <a:rPr lang="en-US" altLang="zh-CN" sz="3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M</a:t>
            </a:r>
            <a:r>
              <a:rPr lang="en-US" altLang="en-US" sz="3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ulti-scale</a:t>
            </a:r>
            <a:r>
              <a:rPr lang="en-US" altLang="en-US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en-US" sz="3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multi-orientation </a:t>
            </a:r>
            <a:r>
              <a:rPr lang="en-US" altLang="en-US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text areas.</a:t>
            </a:r>
          </a:p>
        </p:txBody>
      </p:sp>
      <p:pic>
        <p:nvPicPr>
          <p:cNvPr id="11268" name="图片 1">
            <a:extLst>
              <a:ext uri="{FF2B5EF4-FFF2-40B4-BE49-F238E27FC236}">
                <a16:creationId xmlns:a16="http://schemas.microsoft.com/office/drawing/2014/main" id="{2B9CC407-34F7-4AE5-86B1-D4D637462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633" y="1706385"/>
            <a:ext cx="3110992" cy="22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50D4715-074A-4AD1-B4AC-0C2B72F97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312" y="4559241"/>
            <a:ext cx="2745000" cy="252306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2FF17F9-B5BC-4CE2-AD58-F0C52F9E9B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0312" y="4959471"/>
            <a:ext cx="3936893" cy="212283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>
            <a:extLst>
              <a:ext uri="{FF2B5EF4-FFF2-40B4-BE49-F238E27FC236}">
                <a16:creationId xmlns:a16="http://schemas.microsoft.com/office/drawing/2014/main" id="{F70F7441-E5EB-4639-B97E-625BA688E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5538" y="179388"/>
            <a:ext cx="7424774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Method based on Deep Learning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9EEB90-0C7C-4EC6-A81C-148EBC4F8B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25" y="1390856"/>
            <a:ext cx="7800373" cy="60509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indent="-457200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3000"/>
              </a:lnSpc>
              <a:buSzPct val="45000"/>
              <a:buFont typeface="Wingdings" panose="05000000000000000000" pitchFamily="2" charset="2"/>
              <a:buChar char="l"/>
              <a:defRPr/>
            </a:pP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lang="en-US" altLang="en-US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mprove the 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en-US" altLang="en-US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ccuracy of text detection greatly</a:t>
            </a:r>
          </a:p>
        </p:txBody>
      </p:sp>
      <p:pic>
        <p:nvPicPr>
          <p:cNvPr id="15365" name="图片 7">
            <a:extLst>
              <a:ext uri="{FF2B5EF4-FFF2-40B4-BE49-F238E27FC236}">
                <a16:creationId xmlns:a16="http://schemas.microsoft.com/office/drawing/2014/main" id="{B2B3BAB8-6E64-4773-A046-432DF5076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900" y="3618436"/>
            <a:ext cx="769412" cy="714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54BDFA3-3DC7-444F-8026-0E2D8D564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341" y="3554837"/>
            <a:ext cx="4980971" cy="254624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1AFD73A-0E45-4698-B625-B6A9A47792E1}"/>
              </a:ext>
            </a:extLst>
          </p:cNvPr>
          <p:cNvSpPr/>
          <p:nvPr/>
        </p:nvSpPr>
        <p:spPr>
          <a:xfrm>
            <a:off x="255925" y="2293227"/>
            <a:ext cx="5297572" cy="1666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93000"/>
              </a:lnSpc>
              <a:buSzPct val="45000"/>
              <a:buFont typeface="Wingdings" panose="05000000000000000000" pitchFamily="2" charset="2"/>
              <a:buChar char="l"/>
              <a:defRPr/>
            </a:pPr>
            <a:r>
              <a:rPr lang="en-US" altLang="en-US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CTPN              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VGG</a:t>
            </a:r>
            <a:endParaRPr lang="en-US" altLang="en-US" sz="3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93000"/>
              </a:lnSpc>
              <a:buSzPct val="45000"/>
              <a:defRPr/>
            </a:pPr>
            <a:endParaRPr lang="en-US" altLang="en-US" sz="2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457200" indent="-457200">
              <a:lnSpc>
                <a:spcPct val="93000"/>
              </a:lnSpc>
              <a:buSzPct val="45000"/>
              <a:buFont typeface="Wingdings" panose="05000000000000000000" pitchFamily="2" charset="2"/>
              <a:buChar char="l"/>
              <a:defRPr/>
            </a:pPr>
            <a:r>
              <a:rPr lang="en-US" altLang="en-US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Fused Text Segmentation Network          </a:t>
            </a:r>
            <a:r>
              <a:rPr lang="en-US" altLang="zh-CN" sz="30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ResNet</a:t>
            </a:r>
            <a:endParaRPr lang="en-US" altLang="en-US" sz="30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201D10B0-2668-4A01-99D1-6E0C329A5591}"/>
              </a:ext>
            </a:extLst>
          </p:cNvPr>
          <p:cNvSpPr/>
          <p:nvPr/>
        </p:nvSpPr>
        <p:spPr bwMode="auto">
          <a:xfrm>
            <a:off x="2397163" y="2429837"/>
            <a:ext cx="405000" cy="225000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44894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ＭＳ Ｐゴシック" pitchFamily="50" charset="-128"/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7891C44D-23C9-4932-BFF7-CF95F24A31AD}"/>
              </a:ext>
            </a:extLst>
          </p:cNvPr>
          <p:cNvSpPr/>
          <p:nvPr/>
        </p:nvSpPr>
        <p:spPr bwMode="auto">
          <a:xfrm>
            <a:off x="2403617" y="3594668"/>
            <a:ext cx="405000" cy="225000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44894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ＭＳ Ｐゴシック" pitchFamily="50" charset="-128"/>
            </a:endParaRPr>
          </a:p>
        </p:txBody>
      </p:sp>
      <p:sp>
        <p:nvSpPr>
          <p:cNvPr id="13" name="右大括号 12">
            <a:extLst>
              <a:ext uri="{FF2B5EF4-FFF2-40B4-BE49-F238E27FC236}">
                <a16:creationId xmlns:a16="http://schemas.microsoft.com/office/drawing/2014/main" id="{6367D442-FD97-4752-B4EA-3437FB60FC45}"/>
              </a:ext>
            </a:extLst>
          </p:cNvPr>
          <p:cNvSpPr/>
          <p:nvPr/>
        </p:nvSpPr>
        <p:spPr bwMode="auto">
          <a:xfrm>
            <a:off x="4653497" y="2256064"/>
            <a:ext cx="328544" cy="1666610"/>
          </a:xfrm>
          <a:prstGeom prst="rightBrace">
            <a:avLst>
              <a:gd name="adj1" fmla="val 30727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44894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ＭＳ Ｐゴシック" pitchFamily="50" charset="-128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2F1090D-A687-43AA-8504-F267D7B9F1A4}"/>
              </a:ext>
            </a:extLst>
          </p:cNvPr>
          <p:cNvSpPr/>
          <p:nvPr/>
        </p:nvSpPr>
        <p:spPr>
          <a:xfrm>
            <a:off x="4817769" y="2568901"/>
            <a:ext cx="23286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Large-scale</a:t>
            </a:r>
          </a:p>
          <a:p>
            <a:pPr algn="ctr"/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BAC8C9A-7232-47CE-8E5A-AFF7B7119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720" y="5984837"/>
            <a:ext cx="8312592" cy="1162124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indent="-457200"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926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926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926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926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3000"/>
              </a:lnSpc>
              <a:buSzPct val="45000"/>
              <a:buFont typeface="Wingdings" panose="05000000000000000000" pitchFamily="2" charset="2"/>
              <a:buChar char="l"/>
              <a:defRPr/>
            </a:pP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C</a:t>
            </a:r>
            <a:r>
              <a:rPr lang="en-US" altLang="en-US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onsume 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many</a:t>
            </a:r>
            <a:r>
              <a:rPr lang="en-US" altLang="en-US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 computing resources</a:t>
            </a:r>
          </a:p>
          <a:p>
            <a:pPr marL="0" indent="0">
              <a:lnSpc>
                <a:spcPct val="93000"/>
              </a:lnSpc>
              <a:buSzPct val="45000"/>
              <a:defRPr/>
            </a:pPr>
            <a:endParaRPr lang="en-US" altLang="en-US" sz="2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93000"/>
              </a:lnSpc>
              <a:buSzPct val="45000"/>
              <a:buFont typeface="Wingdings" panose="05000000000000000000" pitchFamily="2" charset="2"/>
              <a:buChar char="l"/>
              <a:defRPr/>
            </a:pPr>
            <a:r>
              <a:rPr lang="en-US" altLang="en-US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Difficult to adopt them on the mobile platforms</a:t>
            </a:r>
          </a:p>
        </p:txBody>
      </p:sp>
      <p:sp>
        <p:nvSpPr>
          <p:cNvPr id="16" name="文本框 7">
            <a:extLst>
              <a:ext uri="{FF2B5EF4-FFF2-40B4-BE49-F238E27FC236}">
                <a16:creationId xmlns:a16="http://schemas.microsoft.com/office/drawing/2014/main" id="{9D380124-3FD4-41E3-BD45-7B1DFBF73B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453" y="5354335"/>
            <a:ext cx="241348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Shortcoming</a:t>
            </a:r>
            <a:endParaRPr lang="zh-CN" altLang="en-US" sz="30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7" name="图片 4">
            <a:extLst>
              <a:ext uri="{FF2B5EF4-FFF2-40B4-BE49-F238E27FC236}">
                <a16:creationId xmlns:a16="http://schemas.microsoft.com/office/drawing/2014/main" id="{841C1071-D80D-47D3-8A1B-1AEB8155F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304" y="5297341"/>
            <a:ext cx="700274" cy="687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3">
            <a:extLst>
              <a:ext uri="{FF2B5EF4-FFF2-40B4-BE49-F238E27FC236}">
                <a16:creationId xmlns:a16="http://schemas.microsoft.com/office/drawing/2014/main" id="{EF32287B-F467-4CA6-8504-511D829E5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727" y="1308296"/>
            <a:ext cx="675000" cy="624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319D4A54-BF38-47BB-A3B2-E89C659DE4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9988" y="269875"/>
            <a:ext cx="3555324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Our Purpose</a:t>
            </a:r>
          </a:p>
        </p:txBody>
      </p:sp>
      <p:sp>
        <p:nvSpPr>
          <p:cNvPr id="13318" name="Title 1">
            <a:extLst>
              <a:ext uri="{FF2B5EF4-FFF2-40B4-BE49-F238E27FC236}">
                <a16:creationId xmlns:a16="http://schemas.microsoft.com/office/drawing/2014/main" id="{E632662D-83AB-4198-A97D-2A962E5B34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022" y="1469871"/>
            <a:ext cx="8782580" cy="2434354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indent="-457200"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926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926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926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926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3000"/>
              </a:lnSpc>
              <a:buSzPct val="45000"/>
              <a:buFont typeface="Wingdings" panose="05000000000000000000" pitchFamily="2" charset="2"/>
              <a:buChar char="l"/>
              <a:defRPr/>
            </a:pP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Design a light-weight text detector for natural scene</a:t>
            </a:r>
          </a:p>
          <a:p>
            <a:pPr marL="0" indent="0">
              <a:lnSpc>
                <a:spcPct val="93000"/>
              </a:lnSpc>
              <a:buSzPct val="45000"/>
              <a:defRPr/>
            </a:pPr>
            <a:endParaRPr lang="en-US" altLang="en-US" sz="2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93000"/>
              </a:lnSpc>
              <a:buSzPct val="45000"/>
              <a:buFont typeface="Wingdings" panose="05000000000000000000" pitchFamily="2" charset="2"/>
              <a:buChar char="l"/>
              <a:defRPr/>
            </a:pPr>
            <a:r>
              <a:rPr lang="en-US" altLang="en-US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Low complexity, 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and few parameters of neural network</a:t>
            </a:r>
          </a:p>
          <a:p>
            <a:pPr marL="0" indent="0">
              <a:lnSpc>
                <a:spcPct val="93000"/>
              </a:lnSpc>
              <a:buSzPct val="45000"/>
              <a:defRPr/>
            </a:pPr>
            <a:endParaRPr lang="en-US" altLang="en-US" sz="2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93000"/>
              </a:lnSpc>
              <a:buSzPct val="45000"/>
              <a:buFont typeface="Wingdings" panose="05000000000000000000" pitchFamily="2" charset="2"/>
              <a:buChar char="l"/>
              <a:defRPr/>
            </a:pPr>
            <a:r>
              <a:rPr lang="en-US" altLang="en-US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M</a:t>
            </a: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ake this text detector suitable for mobile devices</a:t>
            </a:r>
            <a:endParaRPr lang="en-US" altLang="en-US" sz="30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F67E232-2123-4CB7-89CA-DC1C64886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96" y="4104480"/>
            <a:ext cx="2761958" cy="243435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0B785DB-97A8-43D6-A931-0E11B737B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9352" y="4052600"/>
            <a:ext cx="1225576" cy="2478147"/>
          </a:xfrm>
          <a:prstGeom prst="rect">
            <a:avLst/>
          </a:prstGeom>
        </p:spPr>
      </p:pic>
      <p:sp>
        <p:nvSpPr>
          <p:cNvPr id="5" name="加号 4">
            <a:extLst>
              <a:ext uri="{FF2B5EF4-FFF2-40B4-BE49-F238E27FC236}">
                <a16:creationId xmlns:a16="http://schemas.microsoft.com/office/drawing/2014/main" id="{48B02D89-6D9F-439C-9F72-377B271D34DD}"/>
              </a:ext>
            </a:extLst>
          </p:cNvPr>
          <p:cNvSpPr/>
          <p:nvPr/>
        </p:nvSpPr>
        <p:spPr bwMode="auto">
          <a:xfrm>
            <a:off x="3022976" y="4778273"/>
            <a:ext cx="757336" cy="765000"/>
          </a:xfrm>
          <a:prstGeom prst="mathPlus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44894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ＭＳ Ｐゴシック" pitchFamily="50" charset="-128"/>
            </a:endParaRP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EBD7C77B-18D2-415D-926E-76FBCE23D109}"/>
              </a:ext>
            </a:extLst>
          </p:cNvPr>
          <p:cNvSpPr/>
          <p:nvPr/>
        </p:nvSpPr>
        <p:spPr bwMode="auto">
          <a:xfrm>
            <a:off x="5310312" y="4872626"/>
            <a:ext cx="804184" cy="581854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44894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ＭＳ Ｐゴシック" pitchFamily="50" charset="-128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EEEAA19-215E-4259-9C14-133A41A5AD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5312" y="4171648"/>
            <a:ext cx="3670358" cy="220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23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63C2034A-7522-44D5-9827-C035816FBD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5312" y="3284837"/>
            <a:ext cx="6570000" cy="135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3000"/>
              </a:lnSpc>
              <a:buSzPct val="45000"/>
              <a:buFont typeface="Wingdings" panose="05000000000000000000" pitchFamily="2" charset="2"/>
              <a:buNone/>
            </a:pPr>
            <a:r>
              <a:rPr lang="en-US" altLang="en-US" sz="8800" dirty="0">
                <a:solidFill>
                  <a:schemeClr val="tx1"/>
                </a:solidFill>
                <a:latin typeface="Times New Roman" panose="02020603050405020304" pitchFamily="18" charset="0"/>
              </a:rPr>
              <a:t>Relate</a:t>
            </a:r>
            <a:r>
              <a:rPr lang="en-US" altLang="zh-CN" sz="8800" dirty="0">
                <a:solidFill>
                  <a:schemeClr val="tx1"/>
                </a:solidFill>
                <a:latin typeface="Times New Roman" panose="02020603050405020304" pitchFamily="18" charset="0"/>
              </a:rPr>
              <a:t>d Work</a:t>
            </a:r>
            <a:endParaRPr lang="en-US" altLang="en-US" sz="8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60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>
            <a:extLst>
              <a:ext uri="{FF2B5EF4-FFF2-40B4-BE49-F238E27FC236}">
                <a16:creationId xmlns:a16="http://schemas.microsoft.com/office/drawing/2014/main" id="{9A8F7F4E-7FEC-43C6-9061-B997E252A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9988" y="269875"/>
            <a:ext cx="5985324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Light-weight Neural Network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CD80A2-A905-421F-9096-C5C5D034C6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6836" y="5264837"/>
            <a:ext cx="2568476" cy="622736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indent="-457200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indent="0">
              <a:lnSpc>
                <a:spcPct val="93000"/>
              </a:lnSpc>
              <a:buSzPct val="45000"/>
              <a:defRPr/>
            </a:pPr>
            <a:r>
              <a:rPr lang="en-US" altLang="en-US" sz="3000" b="1" dirty="0" err="1">
                <a:solidFill>
                  <a:srgbClr val="00B050"/>
                </a:solidFill>
                <a:latin typeface="Times New Roman" panose="02020603050405020304" pitchFamily="18" charset="0"/>
              </a:rPr>
              <a:t>MobileNet</a:t>
            </a:r>
            <a:r>
              <a:rPr lang="en-US" altLang="en-US" sz="3000" b="1" dirty="0">
                <a:solidFill>
                  <a:srgbClr val="00B050"/>
                </a:solidFill>
                <a:latin typeface="Times New Roman" panose="02020603050405020304" pitchFamily="18" charset="0"/>
              </a:rPr>
              <a:t> V2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0BC799F-FB5E-4EA5-92B2-BC05A4031215}"/>
              </a:ext>
            </a:extLst>
          </p:cNvPr>
          <p:cNvSpPr/>
          <p:nvPr/>
        </p:nvSpPr>
        <p:spPr>
          <a:xfrm>
            <a:off x="446836" y="1258973"/>
            <a:ext cx="910578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opinion: Deeper network makes stronger performance.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Light-weight network also have the great performance with few parameters.</a:t>
            </a: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5650E2B3-D4DC-47BC-BA0C-53E27BA68426}"/>
              </a:ext>
            </a:extLst>
          </p:cNvPr>
          <p:cNvSpPr/>
          <p:nvPr/>
        </p:nvSpPr>
        <p:spPr bwMode="auto">
          <a:xfrm>
            <a:off x="3735312" y="5308633"/>
            <a:ext cx="693880" cy="369333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44894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ＭＳ Ｐゴシック" pitchFamily="50" charset="-128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84E9D7D-AA38-492A-B884-97000C21D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052" y="3149837"/>
            <a:ext cx="5058988" cy="374719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>
            <a:extLst>
              <a:ext uri="{FF2B5EF4-FFF2-40B4-BE49-F238E27FC236}">
                <a16:creationId xmlns:a16="http://schemas.microsoft.com/office/drawing/2014/main" id="{9A8F7F4E-7FEC-43C6-9061-B997E252A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9988" y="269875"/>
            <a:ext cx="5580324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Image Semantic Segmentation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A1A1657-7CF2-4E40-BC58-FC627F803A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312" y="1780627"/>
            <a:ext cx="6436222" cy="1323439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indent="-457200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92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3000"/>
              </a:lnSpc>
              <a:buSzPct val="45000"/>
              <a:buFont typeface="Wingdings" panose="05000000000000000000" pitchFamily="2" charset="2"/>
              <a:buChar char="l"/>
              <a:defRPr/>
            </a:pP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Classify each pixel in the image.</a:t>
            </a:r>
          </a:p>
          <a:p>
            <a:pPr marL="0" indent="0">
              <a:lnSpc>
                <a:spcPct val="93000"/>
              </a:lnSpc>
              <a:buSzPct val="45000"/>
              <a:defRPr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93000"/>
              </a:lnSpc>
              <a:buSzPct val="45000"/>
              <a:buFont typeface="Wingdings" panose="05000000000000000000" pitchFamily="2" charset="2"/>
              <a:buChar char="l"/>
              <a:defRPr/>
            </a:pPr>
            <a:r>
              <a:rPr lang="en-US" altLang="zh-CN" sz="3000" dirty="0">
                <a:solidFill>
                  <a:schemeClr val="tx1"/>
                </a:solidFill>
                <a:latin typeface="Times New Roman" panose="02020603050405020304" pitchFamily="18" charset="0"/>
              </a:rPr>
              <a:t>Determine the category of each pixel.</a:t>
            </a:r>
          </a:p>
        </p:txBody>
      </p:sp>
      <p:sp>
        <p:nvSpPr>
          <p:cNvPr id="19464" name="箭头: 右 3">
            <a:extLst>
              <a:ext uri="{FF2B5EF4-FFF2-40B4-BE49-F238E27FC236}">
                <a16:creationId xmlns:a16="http://schemas.microsoft.com/office/drawing/2014/main" id="{BFD4564F-7C30-41CC-85FD-FC360F0752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5312" y="5553103"/>
            <a:ext cx="675000" cy="442913"/>
          </a:xfrm>
          <a:prstGeom prst="rightArrow">
            <a:avLst>
              <a:gd name="adj1" fmla="val 50000"/>
              <a:gd name="adj2" fmla="val 49998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defTabSz="447675"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5367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9939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4511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08300" indent="-2159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329A05B-95DA-4ECE-93B1-1312D4A46E9A}"/>
              </a:ext>
            </a:extLst>
          </p:cNvPr>
          <p:cNvSpPr/>
          <p:nvPr/>
        </p:nvSpPr>
        <p:spPr>
          <a:xfrm>
            <a:off x="2171377" y="5497561"/>
            <a:ext cx="144582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U-Net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3037DC-415E-4B27-B7CA-EFCFB93AB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567" y="1169837"/>
            <a:ext cx="2295000" cy="231778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61E5308-B2B1-4780-A91B-DC26498E5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976" y="3614679"/>
            <a:ext cx="4320905" cy="358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08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テーマ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44894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GB" altLang="ja-JP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ea typeface="ＭＳ Ｐゴシック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44894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GB" altLang="ja-JP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ea typeface="ＭＳ Ｐゴシック" pitchFamily="50" charset="-128"/>
          </a:defRPr>
        </a:defPPr>
      </a:lstStyle>
    </a:lnDef>
  </a:objectDefaults>
  <a:extraClrSchemeLst>
    <a:extraClrScheme>
      <a:clrScheme name="Office テーマ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テーマ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テーマ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テーマ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テーマ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テーマ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テーマ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1Template">
  <a:themeElements>
    <a:clrScheme name="Office テーマ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テーマ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448945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anose="05000000000000000000" pitchFamily="2" charset="2"/>
          <a:buNone/>
          <a:defRPr kumimoji="0" lang="en-GB" altLang="ja-JP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ea typeface="ＭＳ Ｐゴシック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448945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anose="05000000000000000000" pitchFamily="2" charset="2"/>
          <a:buNone/>
          <a:defRPr kumimoji="0" lang="en-GB" altLang="ja-JP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ea typeface="ＭＳ Ｐゴシック" pitchFamily="50" charset="-128"/>
          </a:defRPr>
        </a:defPPr>
      </a:lstStyle>
    </a:lnDef>
  </a:objectDefaults>
  <a:extraClrSchemeLst>
    <a:extraClrScheme>
      <a:clrScheme name="Office テーマ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テーマ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テーマ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テーマ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テーマ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テーマ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テーマ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テーマ">
  <a:themeElements>
    <a:clrScheme name="Office テーマ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テーマ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44894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GB" altLang="ja-JP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ea typeface="ＭＳ Ｐゴシック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44894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GB" altLang="ja-JP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ea typeface="ＭＳ Ｐゴシック" pitchFamily="50" charset="-128"/>
          </a:defRPr>
        </a:defPPr>
      </a:lstStyle>
    </a:lnDef>
  </a:objectDefaults>
  <a:extraClrSchemeLst>
    <a:extraClrScheme>
      <a:clrScheme name="Office テーマ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テーマ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テーマ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テーマ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テーマ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テーマ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テーマ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テーマ">
  <a:themeElements>
    <a:clrScheme name="Office テーマ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テーマ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44894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GB" altLang="ja-JP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ea typeface="ＭＳ Ｐゴシック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44894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GB" altLang="ja-JP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ea typeface="ＭＳ Ｐゴシック" pitchFamily="50" charset="-128"/>
          </a:defRPr>
        </a:defPPr>
      </a:lstStyle>
    </a:lnDef>
  </a:objectDefaults>
  <a:extraClrSchemeLst>
    <a:extraClrScheme>
      <a:clrScheme name="Office テーマ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テーマ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テーマ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テーマ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テーマ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テーマ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テーマ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3548</TotalTime>
  <Words>687</Words>
  <Application>Microsoft Office PowerPoint</Application>
  <PresentationFormat>自定义</PresentationFormat>
  <Paragraphs>169</Paragraphs>
  <Slides>29</Slides>
  <Notes>22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4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1" baseType="lpstr">
      <vt:lpstr>ArialMT</vt:lpstr>
      <vt:lpstr>MS Mincho</vt:lpstr>
      <vt:lpstr>Arial</vt:lpstr>
      <vt:lpstr>Calibri</vt:lpstr>
      <vt:lpstr>Symbol</vt:lpstr>
      <vt:lpstr>Times New Roman</vt:lpstr>
      <vt:lpstr>Wingdings</vt:lpstr>
      <vt:lpstr>Office テーマ</vt:lpstr>
      <vt:lpstr>A1Template</vt:lpstr>
      <vt:lpstr>1_Office テーマ</vt:lpstr>
      <vt:lpstr>2_Office テーマ</vt:lpstr>
      <vt:lpstr>Equation.KSEE3</vt:lpstr>
      <vt:lpstr>Text Detection for Natural Scene based on MobileNet V2 and U-Net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表情認識について研究</dc:title>
  <dc:creator>Phrankenstein</dc:creator>
  <cp:lastModifiedBy>付 康为</cp:lastModifiedBy>
  <cp:revision>3110</cp:revision>
  <cp:lastPrinted>2017-12-06T23:03:58Z</cp:lastPrinted>
  <dcterms:created xsi:type="dcterms:W3CDTF">2014-05-15T23:52:00Z</dcterms:created>
  <dcterms:modified xsi:type="dcterms:W3CDTF">2020-02-04T08:06:20Z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2052-10.1.0.6757</vt:lpwstr>
  </property>
</Properties>
</file>